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liker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Garet" charset="1" panose="00000000000000000000"/>
      <p:regular r:id="rId18"/>
    </p:embeddedFont>
    <p:embeddedFont>
      <p:font typeface="Open Sans Bold" charset="1" panose="00000000000000000000"/>
      <p:regular r:id="rId19"/>
    </p:embeddedFont>
    <p:embeddedFont>
      <p:font typeface="Gliker Bold" charset="1" panose="00000800000000000000"/>
      <p:regular r:id="rId20"/>
    </p:embeddedFont>
    <p:embeddedFont>
      <p:font typeface="Wedges" charset="1" panose="02000500000000000000"/>
      <p:regular r:id="rId21"/>
    </p:embeddedFont>
    <p:embeddedFont>
      <p:font typeface="Poppin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jpe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jpeg" Type="http://schemas.openxmlformats.org/officeDocument/2006/relationships/image"/><Relationship Id="rId12" Target="../media/VAGk_jqgDIY.mp4" Type="http://schemas.openxmlformats.org/officeDocument/2006/relationships/video"/><Relationship Id="rId13" Target="../media/VAGk_jqgDIY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62.pn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6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416920" y="6871241"/>
            <a:ext cx="12811524" cy="2930636"/>
          </a:xfrm>
          <a:custGeom>
            <a:avLst/>
            <a:gdLst/>
            <a:ahLst/>
            <a:cxnLst/>
            <a:rect r="r" b="b" t="t" l="l"/>
            <a:pathLst>
              <a:path h="2930636" w="12811524">
                <a:moveTo>
                  <a:pt x="0" y="0"/>
                </a:moveTo>
                <a:lnTo>
                  <a:pt x="12811524" y="0"/>
                </a:lnTo>
                <a:lnTo>
                  <a:pt x="12811524" y="2930636"/>
                </a:lnTo>
                <a:lnTo>
                  <a:pt x="0" y="29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037392" y="9270271"/>
            <a:ext cx="12811524" cy="2930636"/>
          </a:xfrm>
          <a:custGeom>
            <a:avLst/>
            <a:gdLst/>
            <a:ahLst/>
            <a:cxnLst/>
            <a:rect r="r" b="b" t="t" l="l"/>
            <a:pathLst>
              <a:path h="2930636" w="12811524">
                <a:moveTo>
                  <a:pt x="0" y="0"/>
                </a:moveTo>
                <a:lnTo>
                  <a:pt x="12811524" y="0"/>
                </a:lnTo>
                <a:lnTo>
                  <a:pt x="12811524" y="2930636"/>
                </a:lnTo>
                <a:lnTo>
                  <a:pt x="0" y="29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5714444" y="12067430"/>
            <a:ext cx="12811524" cy="2930636"/>
          </a:xfrm>
          <a:custGeom>
            <a:avLst/>
            <a:gdLst/>
            <a:ahLst/>
            <a:cxnLst/>
            <a:rect r="r" b="b" t="t" l="l"/>
            <a:pathLst>
              <a:path h="2930636" w="12811524">
                <a:moveTo>
                  <a:pt x="0" y="0"/>
                </a:moveTo>
                <a:lnTo>
                  <a:pt x="12811524" y="0"/>
                </a:lnTo>
                <a:lnTo>
                  <a:pt x="12811524" y="2930636"/>
                </a:lnTo>
                <a:lnTo>
                  <a:pt x="0" y="29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93622" y="443262"/>
            <a:ext cx="12489338" cy="1170875"/>
          </a:xfrm>
          <a:custGeom>
            <a:avLst/>
            <a:gdLst/>
            <a:ahLst/>
            <a:cxnLst/>
            <a:rect r="r" b="b" t="t" l="l"/>
            <a:pathLst>
              <a:path h="1170875" w="12489338">
                <a:moveTo>
                  <a:pt x="0" y="0"/>
                </a:moveTo>
                <a:lnTo>
                  <a:pt x="12489339" y="0"/>
                </a:lnTo>
                <a:lnTo>
                  <a:pt x="12489339" y="1170876"/>
                </a:lnTo>
                <a:lnTo>
                  <a:pt x="0" y="117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68253" y="2443084"/>
            <a:ext cx="6422207" cy="7843916"/>
          </a:xfrm>
          <a:custGeom>
            <a:avLst/>
            <a:gdLst/>
            <a:ahLst/>
            <a:cxnLst/>
            <a:rect r="r" b="b" t="t" l="l"/>
            <a:pathLst>
              <a:path h="7843916" w="6422207">
                <a:moveTo>
                  <a:pt x="0" y="0"/>
                </a:moveTo>
                <a:lnTo>
                  <a:pt x="6422206" y="0"/>
                </a:lnTo>
                <a:lnTo>
                  <a:pt x="6422206" y="7843916"/>
                </a:lnTo>
                <a:lnTo>
                  <a:pt x="0" y="7843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89120" y="1931557"/>
            <a:ext cx="14014450" cy="537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3"/>
              </a:lnSpc>
            </a:pPr>
            <a:r>
              <a:rPr lang="en-US" sz="14684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WELLCOME</a:t>
            </a:r>
          </a:p>
          <a:p>
            <a:pPr algn="ctr">
              <a:lnSpc>
                <a:spcPts val="13803"/>
              </a:lnSpc>
            </a:pPr>
            <a:r>
              <a:rPr lang="en-US" sz="14684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TO OUR PRESENTATION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873521" y="7126986"/>
            <a:ext cx="939424" cy="1557783"/>
          </a:xfrm>
          <a:custGeom>
            <a:avLst/>
            <a:gdLst/>
            <a:ahLst/>
            <a:cxnLst/>
            <a:rect r="r" b="b" t="t" l="l"/>
            <a:pathLst>
              <a:path h="1557783" w="939424">
                <a:moveTo>
                  <a:pt x="0" y="0"/>
                </a:moveTo>
                <a:lnTo>
                  <a:pt x="939424" y="0"/>
                </a:lnTo>
                <a:lnTo>
                  <a:pt x="939424" y="1557783"/>
                </a:lnTo>
                <a:lnTo>
                  <a:pt x="0" y="1557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4085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2274" y="230451"/>
            <a:ext cx="2411610" cy="2393523"/>
          </a:xfrm>
          <a:custGeom>
            <a:avLst/>
            <a:gdLst/>
            <a:ahLst/>
            <a:cxnLst/>
            <a:rect r="r" b="b" t="t" l="l"/>
            <a:pathLst>
              <a:path h="2393523" w="2411610">
                <a:moveTo>
                  <a:pt x="0" y="0"/>
                </a:moveTo>
                <a:lnTo>
                  <a:pt x="2411610" y="0"/>
                </a:lnTo>
                <a:lnTo>
                  <a:pt x="2411610" y="2393523"/>
                </a:lnTo>
                <a:lnTo>
                  <a:pt x="0" y="23935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496206"/>
            <a:ext cx="608207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213735" y="7163045"/>
            <a:ext cx="4148531" cy="702377"/>
            <a:chOff x="0" y="0"/>
            <a:chExt cx="2258861" cy="3824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58861" cy="382442"/>
            </a:xfrm>
            <a:custGeom>
              <a:avLst/>
              <a:gdLst/>
              <a:ahLst/>
              <a:cxnLst/>
              <a:rect r="r" b="b" t="t" l="l"/>
              <a:pathLst>
                <a:path h="382442" w="2258861">
                  <a:moveTo>
                    <a:pt x="70915" y="0"/>
                  </a:moveTo>
                  <a:lnTo>
                    <a:pt x="2187946" y="0"/>
                  </a:lnTo>
                  <a:cubicBezTo>
                    <a:pt x="2227112" y="0"/>
                    <a:pt x="2258861" y="31750"/>
                    <a:pt x="2258861" y="70915"/>
                  </a:cubicBezTo>
                  <a:lnTo>
                    <a:pt x="2258861" y="311527"/>
                  </a:lnTo>
                  <a:cubicBezTo>
                    <a:pt x="2258861" y="330335"/>
                    <a:pt x="2251390" y="348372"/>
                    <a:pt x="2238091" y="361671"/>
                  </a:cubicBezTo>
                  <a:cubicBezTo>
                    <a:pt x="2224792" y="374971"/>
                    <a:pt x="2206754" y="382442"/>
                    <a:pt x="2187946" y="382442"/>
                  </a:cubicBezTo>
                  <a:lnTo>
                    <a:pt x="70915" y="382442"/>
                  </a:lnTo>
                  <a:cubicBezTo>
                    <a:pt x="31750" y="382442"/>
                    <a:pt x="0" y="350692"/>
                    <a:pt x="0" y="311527"/>
                  </a:cubicBezTo>
                  <a:lnTo>
                    <a:pt x="0" y="70915"/>
                  </a:lnTo>
                  <a:cubicBezTo>
                    <a:pt x="0" y="31750"/>
                    <a:pt x="31750" y="0"/>
                    <a:pt x="70915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58861" cy="430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409132" y="7280440"/>
            <a:ext cx="327078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 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13529" y="7888135"/>
            <a:ext cx="365045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S M Kamrul Islam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67332" y="8335810"/>
            <a:ext cx="2191413" cy="49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Lecture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35807" y="8809337"/>
            <a:ext cx="651411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Green University of Bangladesh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1028" y="7309180"/>
            <a:ext cx="6258251" cy="4114800"/>
          </a:xfrm>
          <a:custGeom>
            <a:avLst/>
            <a:gdLst/>
            <a:ahLst/>
            <a:cxnLst/>
            <a:rect r="r" b="b" t="t" l="l"/>
            <a:pathLst>
              <a:path h="4114800" w="6258251">
                <a:moveTo>
                  <a:pt x="0" y="0"/>
                </a:moveTo>
                <a:lnTo>
                  <a:pt x="6258251" y="0"/>
                </a:lnTo>
                <a:lnTo>
                  <a:pt x="6258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536251" y="142827"/>
            <a:ext cx="11927870" cy="3679051"/>
          </a:xfrm>
          <a:custGeom>
            <a:avLst/>
            <a:gdLst/>
            <a:ahLst/>
            <a:cxnLst/>
            <a:rect r="r" b="b" t="t" l="l"/>
            <a:pathLst>
              <a:path h="3679051" w="11927870">
                <a:moveTo>
                  <a:pt x="11927870" y="0"/>
                </a:moveTo>
                <a:lnTo>
                  <a:pt x="0" y="0"/>
                </a:lnTo>
                <a:lnTo>
                  <a:pt x="0" y="3679051"/>
                </a:lnTo>
                <a:lnTo>
                  <a:pt x="11927870" y="3679051"/>
                </a:lnTo>
                <a:lnTo>
                  <a:pt x="1192787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7259300" y="9496206"/>
            <a:ext cx="608207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1353580" y="8269705"/>
            <a:ext cx="11601099" cy="2653751"/>
          </a:xfrm>
          <a:custGeom>
            <a:avLst/>
            <a:gdLst/>
            <a:ahLst/>
            <a:cxnLst/>
            <a:rect r="r" b="b" t="t" l="l"/>
            <a:pathLst>
              <a:path h="2653751" w="11601099">
                <a:moveTo>
                  <a:pt x="0" y="0"/>
                </a:moveTo>
                <a:lnTo>
                  <a:pt x="11601098" y="0"/>
                </a:lnTo>
                <a:lnTo>
                  <a:pt x="11601098" y="2653751"/>
                </a:lnTo>
                <a:lnTo>
                  <a:pt x="0" y="265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952385" y="10278200"/>
            <a:ext cx="11601099" cy="2653751"/>
          </a:xfrm>
          <a:custGeom>
            <a:avLst/>
            <a:gdLst/>
            <a:ahLst/>
            <a:cxnLst/>
            <a:rect r="r" b="b" t="t" l="l"/>
            <a:pathLst>
              <a:path h="2653751" w="11601099">
                <a:moveTo>
                  <a:pt x="0" y="0"/>
                </a:moveTo>
                <a:lnTo>
                  <a:pt x="11601098" y="0"/>
                </a:lnTo>
                <a:lnTo>
                  <a:pt x="11601098" y="2653752"/>
                </a:lnTo>
                <a:lnTo>
                  <a:pt x="0" y="265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848907" y="12811085"/>
            <a:ext cx="11601099" cy="2653751"/>
          </a:xfrm>
          <a:custGeom>
            <a:avLst/>
            <a:gdLst/>
            <a:ahLst/>
            <a:cxnLst/>
            <a:rect r="r" b="b" t="t" l="l"/>
            <a:pathLst>
              <a:path h="2653751" w="11601099">
                <a:moveTo>
                  <a:pt x="0" y="0"/>
                </a:moveTo>
                <a:lnTo>
                  <a:pt x="11601099" y="0"/>
                </a:lnTo>
                <a:lnTo>
                  <a:pt x="11601099" y="2653751"/>
                </a:lnTo>
                <a:lnTo>
                  <a:pt x="0" y="265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36060" y="268529"/>
            <a:ext cx="2373244" cy="2355445"/>
          </a:xfrm>
          <a:custGeom>
            <a:avLst/>
            <a:gdLst/>
            <a:ahLst/>
            <a:cxnLst/>
            <a:rect r="r" b="b" t="t" l="l"/>
            <a:pathLst>
              <a:path h="2355445" w="2373244">
                <a:moveTo>
                  <a:pt x="0" y="0"/>
                </a:moveTo>
                <a:lnTo>
                  <a:pt x="2373244" y="0"/>
                </a:lnTo>
                <a:lnTo>
                  <a:pt x="2373244" y="2355445"/>
                </a:lnTo>
                <a:lnTo>
                  <a:pt x="0" y="2355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790" y="230451"/>
            <a:ext cx="2411610" cy="2393523"/>
          </a:xfrm>
          <a:custGeom>
            <a:avLst/>
            <a:gdLst/>
            <a:ahLst/>
            <a:cxnLst/>
            <a:rect r="r" b="b" t="t" l="l"/>
            <a:pathLst>
              <a:path h="2393523" w="2411610">
                <a:moveTo>
                  <a:pt x="0" y="0"/>
                </a:moveTo>
                <a:lnTo>
                  <a:pt x="2411610" y="0"/>
                </a:lnTo>
                <a:lnTo>
                  <a:pt x="2411610" y="2393523"/>
                </a:lnTo>
                <a:lnTo>
                  <a:pt x="0" y="239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1505980" y="8422105"/>
            <a:ext cx="11601099" cy="2653751"/>
          </a:xfrm>
          <a:custGeom>
            <a:avLst/>
            <a:gdLst/>
            <a:ahLst/>
            <a:cxnLst/>
            <a:rect r="r" b="b" t="t" l="l"/>
            <a:pathLst>
              <a:path h="2653751" w="11601099">
                <a:moveTo>
                  <a:pt x="0" y="0"/>
                </a:moveTo>
                <a:lnTo>
                  <a:pt x="11601098" y="0"/>
                </a:lnTo>
                <a:lnTo>
                  <a:pt x="11601098" y="2653751"/>
                </a:lnTo>
                <a:lnTo>
                  <a:pt x="0" y="265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0104785" y="10430600"/>
            <a:ext cx="11601099" cy="2653751"/>
          </a:xfrm>
          <a:custGeom>
            <a:avLst/>
            <a:gdLst/>
            <a:ahLst/>
            <a:cxnLst/>
            <a:rect r="r" b="b" t="t" l="l"/>
            <a:pathLst>
              <a:path h="2653751" w="11601099">
                <a:moveTo>
                  <a:pt x="0" y="0"/>
                </a:moveTo>
                <a:lnTo>
                  <a:pt x="11601098" y="0"/>
                </a:lnTo>
                <a:lnTo>
                  <a:pt x="11601098" y="2653752"/>
                </a:lnTo>
                <a:lnTo>
                  <a:pt x="0" y="265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-3132916" y="11368594"/>
            <a:ext cx="11601099" cy="2653751"/>
          </a:xfrm>
          <a:custGeom>
            <a:avLst/>
            <a:gdLst/>
            <a:ahLst/>
            <a:cxnLst/>
            <a:rect r="r" b="b" t="t" l="l"/>
            <a:pathLst>
              <a:path h="2653751" w="11601099">
                <a:moveTo>
                  <a:pt x="0" y="0"/>
                </a:moveTo>
                <a:lnTo>
                  <a:pt x="11601098" y="0"/>
                </a:lnTo>
                <a:lnTo>
                  <a:pt x="11601098" y="2653751"/>
                </a:lnTo>
                <a:lnTo>
                  <a:pt x="0" y="265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2776800" y="11564399"/>
            <a:ext cx="11601099" cy="2653751"/>
          </a:xfrm>
          <a:custGeom>
            <a:avLst/>
            <a:gdLst/>
            <a:ahLst/>
            <a:cxnLst/>
            <a:rect r="r" b="b" t="t" l="l"/>
            <a:pathLst>
              <a:path h="2653751" w="11601099">
                <a:moveTo>
                  <a:pt x="0" y="0"/>
                </a:moveTo>
                <a:lnTo>
                  <a:pt x="11601098" y="0"/>
                </a:lnTo>
                <a:lnTo>
                  <a:pt x="11601098" y="2653752"/>
                </a:lnTo>
                <a:lnTo>
                  <a:pt x="0" y="265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65647" y="9118065"/>
            <a:ext cx="3127092" cy="891221"/>
          </a:xfrm>
          <a:custGeom>
            <a:avLst/>
            <a:gdLst/>
            <a:ahLst/>
            <a:cxnLst/>
            <a:rect r="r" b="b" t="t" l="l"/>
            <a:pathLst>
              <a:path h="891221" w="3127092">
                <a:moveTo>
                  <a:pt x="0" y="0"/>
                </a:moveTo>
                <a:lnTo>
                  <a:pt x="3127093" y="0"/>
                </a:lnTo>
                <a:lnTo>
                  <a:pt x="3127093" y="891221"/>
                </a:lnTo>
                <a:lnTo>
                  <a:pt x="0" y="891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719141" y="6107167"/>
            <a:ext cx="2558533" cy="3148964"/>
            <a:chOff x="0" y="0"/>
            <a:chExt cx="6604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8"/>
              <a:stretch>
                <a:fillRect l="-24358" t="0" r="-24358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434861" y="9118065"/>
            <a:ext cx="3127092" cy="891221"/>
          </a:xfrm>
          <a:custGeom>
            <a:avLst/>
            <a:gdLst/>
            <a:ahLst/>
            <a:cxnLst/>
            <a:rect r="r" b="b" t="t" l="l"/>
            <a:pathLst>
              <a:path h="891221" w="3127092">
                <a:moveTo>
                  <a:pt x="0" y="0"/>
                </a:moveTo>
                <a:lnTo>
                  <a:pt x="3127092" y="0"/>
                </a:lnTo>
                <a:lnTo>
                  <a:pt x="3127092" y="891221"/>
                </a:lnTo>
                <a:lnTo>
                  <a:pt x="0" y="891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350625" y="6061847"/>
            <a:ext cx="2558533" cy="3148964"/>
            <a:chOff x="0" y="0"/>
            <a:chExt cx="6604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9"/>
              <a:stretch>
                <a:fillRect l="0" t="-1542" r="0" b="-1542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800844" y="9118065"/>
            <a:ext cx="3127092" cy="891221"/>
          </a:xfrm>
          <a:custGeom>
            <a:avLst/>
            <a:gdLst/>
            <a:ahLst/>
            <a:cxnLst/>
            <a:rect r="r" b="b" t="t" l="l"/>
            <a:pathLst>
              <a:path h="891221" w="3127092">
                <a:moveTo>
                  <a:pt x="0" y="0"/>
                </a:moveTo>
                <a:lnTo>
                  <a:pt x="3127093" y="0"/>
                </a:lnTo>
                <a:lnTo>
                  <a:pt x="3127093" y="891221"/>
                </a:lnTo>
                <a:lnTo>
                  <a:pt x="0" y="891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85821" y="6061847"/>
            <a:ext cx="2558533" cy="3148964"/>
            <a:chOff x="0" y="0"/>
            <a:chExt cx="6604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10"/>
              <a:stretch>
                <a:fillRect l="-10692" t="0" r="-10692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5962275" y="4863121"/>
            <a:ext cx="2921419" cy="832604"/>
          </a:xfrm>
          <a:custGeom>
            <a:avLst/>
            <a:gdLst/>
            <a:ahLst/>
            <a:cxnLst/>
            <a:rect r="r" b="b" t="t" l="l"/>
            <a:pathLst>
              <a:path h="832604" w="2921419">
                <a:moveTo>
                  <a:pt x="0" y="0"/>
                </a:moveTo>
                <a:lnTo>
                  <a:pt x="2921419" y="0"/>
                </a:lnTo>
                <a:lnTo>
                  <a:pt x="2921419" y="832605"/>
                </a:lnTo>
                <a:lnTo>
                  <a:pt x="0" y="83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375472" y="2050254"/>
            <a:ext cx="2390255" cy="2941852"/>
            <a:chOff x="0" y="0"/>
            <a:chExt cx="6604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11"/>
              <a:stretch>
                <a:fillRect l="-50845" t="-50682" r="-44866" b="-19161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9109890" y="4863121"/>
            <a:ext cx="2921419" cy="832604"/>
          </a:xfrm>
          <a:custGeom>
            <a:avLst/>
            <a:gdLst/>
            <a:ahLst/>
            <a:cxnLst/>
            <a:rect r="r" b="b" t="t" l="l"/>
            <a:pathLst>
              <a:path h="832604" w="2921419">
                <a:moveTo>
                  <a:pt x="0" y="0"/>
                </a:moveTo>
                <a:lnTo>
                  <a:pt x="2921419" y="0"/>
                </a:lnTo>
                <a:lnTo>
                  <a:pt x="2921419" y="832605"/>
                </a:lnTo>
                <a:lnTo>
                  <a:pt x="0" y="832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228508" y="2007916"/>
            <a:ext cx="2390255" cy="2941852"/>
            <a:chOff x="0" y="0"/>
            <a:chExt cx="6604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12"/>
              <a:stretch>
                <a:fillRect l="-2626" t="0" r="-2626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1817192">
            <a:off x="8302167" y="2143977"/>
            <a:ext cx="320587" cy="574341"/>
          </a:xfrm>
          <a:custGeom>
            <a:avLst/>
            <a:gdLst/>
            <a:ahLst/>
            <a:cxnLst/>
            <a:rect r="r" b="b" t="t" l="l"/>
            <a:pathLst>
              <a:path h="574341" w="320587">
                <a:moveTo>
                  <a:pt x="0" y="0"/>
                </a:moveTo>
                <a:lnTo>
                  <a:pt x="320587" y="0"/>
                </a:lnTo>
                <a:lnTo>
                  <a:pt x="320587" y="574341"/>
                </a:lnTo>
                <a:lnTo>
                  <a:pt x="0" y="5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817192">
            <a:off x="11530623" y="2251078"/>
            <a:ext cx="320587" cy="574341"/>
          </a:xfrm>
          <a:custGeom>
            <a:avLst/>
            <a:gdLst/>
            <a:ahLst/>
            <a:cxnLst/>
            <a:rect r="r" b="b" t="t" l="l"/>
            <a:pathLst>
              <a:path h="574341" w="320587">
                <a:moveTo>
                  <a:pt x="0" y="0"/>
                </a:moveTo>
                <a:lnTo>
                  <a:pt x="320587" y="0"/>
                </a:lnTo>
                <a:lnTo>
                  <a:pt x="320587" y="574341"/>
                </a:lnTo>
                <a:lnTo>
                  <a:pt x="0" y="5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463684" y="642542"/>
            <a:ext cx="11535734" cy="127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1"/>
              </a:lnSpc>
            </a:pPr>
            <a:r>
              <a:rPr lang="en-US" sz="9979">
                <a:solidFill>
                  <a:srgbClr val="FFFFFF"/>
                </a:solidFill>
                <a:latin typeface="Gliker"/>
                <a:ea typeface="Gliker"/>
                <a:cs typeface="Gliker"/>
                <a:sym typeface="Gliker"/>
              </a:rPr>
              <a:t>MEET THE GORUP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44587" y="9261430"/>
            <a:ext cx="3369214" cy="46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2"/>
              </a:lnSpc>
              <a:spcBef>
                <a:spcPct val="0"/>
              </a:spcBef>
            </a:pPr>
            <a:r>
              <a:rPr lang="en-US" b="true" sz="2773">
                <a:solidFill>
                  <a:srgbClr val="5338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Saminur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13800" y="9261430"/>
            <a:ext cx="3369214" cy="46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2"/>
              </a:lnSpc>
              <a:spcBef>
                <a:spcPct val="0"/>
              </a:spcBef>
            </a:pPr>
            <a:r>
              <a:rPr lang="en-US" b="true" sz="2773">
                <a:solidFill>
                  <a:srgbClr val="5338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Sajib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79784" y="9261430"/>
            <a:ext cx="3369214" cy="46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2"/>
              </a:lnSpc>
              <a:spcBef>
                <a:spcPct val="0"/>
              </a:spcBef>
            </a:pPr>
            <a:r>
              <a:rPr lang="en-US" b="true" sz="2773">
                <a:solidFill>
                  <a:srgbClr val="5338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Nazmul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49176" y="4984400"/>
            <a:ext cx="3147616" cy="45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  <a:spcBef>
                <a:spcPct val="0"/>
              </a:spcBef>
            </a:pPr>
            <a:r>
              <a:rPr lang="en-US" b="true" sz="2590">
                <a:solidFill>
                  <a:srgbClr val="5338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Arman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96792" y="4984400"/>
            <a:ext cx="3147616" cy="45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  <a:spcBef>
                <a:spcPct val="0"/>
              </a:spcBef>
            </a:pPr>
            <a:r>
              <a:rPr lang="en-US" b="true" sz="2590">
                <a:solidFill>
                  <a:srgbClr val="53382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Nahid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5400000">
            <a:off x="-4612192" y="8329262"/>
            <a:ext cx="11601099" cy="2653751"/>
          </a:xfrm>
          <a:custGeom>
            <a:avLst/>
            <a:gdLst/>
            <a:ahLst/>
            <a:cxnLst/>
            <a:rect r="r" b="b" t="t" l="l"/>
            <a:pathLst>
              <a:path h="2653751" w="11601099">
                <a:moveTo>
                  <a:pt x="0" y="0"/>
                </a:moveTo>
                <a:lnTo>
                  <a:pt x="11601099" y="0"/>
                </a:lnTo>
                <a:lnTo>
                  <a:pt x="11601099" y="2653751"/>
                </a:lnTo>
                <a:lnTo>
                  <a:pt x="0" y="265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5400000">
            <a:off x="-4459792" y="8481662"/>
            <a:ext cx="11601099" cy="2653751"/>
          </a:xfrm>
          <a:custGeom>
            <a:avLst/>
            <a:gdLst/>
            <a:ahLst/>
            <a:cxnLst/>
            <a:rect r="r" b="b" t="t" l="l"/>
            <a:pathLst>
              <a:path h="2653751" w="11601099">
                <a:moveTo>
                  <a:pt x="0" y="0"/>
                </a:moveTo>
                <a:lnTo>
                  <a:pt x="11601099" y="0"/>
                </a:lnTo>
                <a:lnTo>
                  <a:pt x="11601099" y="2653751"/>
                </a:lnTo>
                <a:lnTo>
                  <a:pt x="0" y="265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7259300" y="9496206"/>
            <a:ext cx="750004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58998" y="-442428"/>
            <a:ext cx="12489338" cy="1170875"/>
          </a:xfrm>
          <a:custGeom>
            <a:avLst/>
            <a:gdLst/>
            <a:ahLst/>
            <a:cxnLst/>
            <a:rect r="r" b="b" t="t" l="l"/>
            <a:pathLst>
              <a:path h="1170875" w="12489338">
                <a:moveTo>
                  <a:pt x="0" y="0"/>
                </a:moveTo>
                <a:lnTo>
                  <a:pt x="12489338" y="0"/>
                </a:lnTo>
                <a:lnTo>
                  <a:pt x="12489338" y="1170875"/>
                </a:lnTo>
                <a:lnTo>
                  <a:pt x="0" y="117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2414766" y="5978570"/>
            <a:ext cx="0" cy="2964497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2414766" y="3062742"/>
            <a:ext cx="0" cy="2964497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63091" y="728447"/>
            <a:ext cx="7933907" cy="3713728"/>
            <a:chOff x="0" y="0"/>
            <a:chExt cx="1541256" cy="7214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256" cy="721436"/>
            </a:xfrm>
            <a:custGeom>
              <a:avLst/>
              <a:gdLst/>
              <a:ahLst/>
              <a:cxnLst/>
              <a:rect r="r" b="b" t="t" l="l"/>
              <a:pathLst>
                <a:path h="721436" w="1541256">
                  <a:moveTo>
                    <a:pt x="0" y="0"/>
                  </a:moveTo>
                  <a:lnTo>
                    <a:pt x="1541256" y="0"/>
                  </a:lnTo>
                  <a:lnTo>
                    <a:pt x="1541256" y="721436"/>
                  </a:lnTo>
                  <a:lnTo>
                    <a:pt x="0" y="721436"/>
                  </a:lnTo>
                  <a:close/>
                </a:path>
              </a:pathLst>
            </a:custGeom>
            <a:blipFill>
              <a:blip r:embed="rId4"/>
              <a:stretch>
                <a:fillRect l="-11563" t="-11800" r="0" b="-22708"/>
              </a:stretch>
            </a:blipFill>
            <a:ln w="952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301482" y="3062696"/>
            <a:ext cx="226567" cy="226567"/>
          </a:xfrm>
          <a:custGeom>
            <a:avLst/>
            <a:gdLst/>
            <a:ahLst/>
            <a:cxnLst/>
            <a:rect r="r" b="b" t="t" l="l"/>
            <a:pathLst>
              <a:path h="226567" w="226567">
                <a:moveTo>
                  <a:pt x="0" y="0"/>
                </a:moveTo>
                <a:lnTo>
                  <a:pt x="226567" y="0"/>
                </a:lnTo>
                <a:lnTo>
                  <a:pt x="226567" y="226568"/>
                </a:lnTo>
                <a:lnTo>
                  <a:pt x="0" y="226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01482" y="4430186"/>
            <a:ext cx="226567" cy="226567"/>
          </a:xfrm>
          <a:custGeom>
            <a:avLst/>
            <a:gdLst/>
            <a:ahLst/>
            <a:cxnLst/>
            <a:rect r="r" b="b" t="t" l="l"/>
            <a:pathLst>
              <a:path h="226567" w="226567">
                <a:moveTo>
                  <a:pt x="0" y="0"/>
                </a:moveTo>
                <a:lnTo>
                  <a:pt x="226567" y="0"/>
                </a:lnTo>
                <a:lnTo>
                  <a:pt x="226567" y="226567"/>
                </a:lnTo>
                <a:lnTo>
                  <a:pt x="0" y="226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01482" y="5913910"/>
            <a:ext cx="226567" cy="226567"/>
          </a:xfrm>
          <a:custGeom>
            <a:avLst/>
            <a:gdLst/>
            <a:ahLst/>
            <a:cxnLst/>
            <a:rect r="r" b="b" t="t" l="l"/>
            <a:pathLst>
              <a:path h="226567" w="226567">
                <a:moveTo>
                  <a:pt x="0" y="0"/>
                </a:moveTo>
                <a:lnTo>
                  <a:pt x="226567" y="0"/>
                </a:lnTo>
                <a:lnTo>
                  <a:pt x="226567" y="226567"/>
                </a:lnTo>
                <a:lnTo>
                  <a:pt x="0" y="226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01482" y="7346014"/>
            <a:ext cx="226567" cy="226567"/>
          </a:xfrm>
          <a:custGeom>
            <a:avLst/>
            <a:gdLst/>
            <a:ahLst/>
            <a:cxnLst/>
            <a:rect r="r" b="b" t="t" l="l"/>
            <a:pathLst>
              <a:path h="226567" w="226567">
                <a:moveTo>
                  <a:pt x="0" y="0"/>
                </a:moveTo>
                <a:lnTo>
                  <a:pt x="226567" y="0"/>
                </a:lnTo>
                <a:lnTo>
                  <a:pt x="226567" y="226567"/>
                </a:lnTo>
                <a:lnTo>
                  <a:pt x="0" y="226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01482" y="8829738"/>
            <a:ext cx="226567" cy="226567"/>
          </a:xfrm>
          <a:custGeom>
            <a:avLst/>
            <a:gdLst/>
            <a:ahLst/>
            <a:cxnLst/>
            <a:rect r="r" b="b" t="t" l="l"/>
            <a:pathLst>
              <a:path h="226567" w="226567">
                <a:moveTo>
                  <a:pt x="0" y="0"/>
                </a:moveTo>
                <a:lnTo>
                  <a:pt x="226567" y="0"/>
                </a:lnTo>
                <a:lnTo>
                  <a:pt x="226567" y="226567"/>
                </a:lnTo>
                <a:lnTo>
                  <a:pt x="0" y="226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44841" y="1337444"/>
            <a:ext cx="4064756" cy="105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35"/>
              </a:lnSpc>
            </a:pPr>
            <a:r>
              <a:rPr lang="en-US" b="true" sz="6168">
                <a:solidFill>
                  <a:srgbClr val="FFFFFF"/>
                </a:solidFill>
                <a:latin typeface="Gliker Bold"/>
                <a:ea typeface="Gliker Bold"/>
                <a:cs typeface="Gliker Bold"/>
                <a:sym typeface="Gliker Bold"/>
              </a:rPr>
              <a:t>Content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3234813">
            <a:off x="11645485" y="1553270"/>
            <a:ext cx="460588" cy="825158"/>
          </a:xfrm>
          <a:custGeom>
            <a:avLst/>
            <a:gdLst/>
            <a:ahLst/>
            <a:cxnLst/>
            <a:rect r="r" b="b" t="t" l="l"/>
            <a:pathLst>
              <a:path h="825158" w="460588">
                <a:moveTo>
                  <a:pt x="0" y="0"/>
                </a:moveTo>
                <a:lnTo>
                  <a:pt x="460589" y="0"/>
                </a:lnTo>
                <a:lnTo>
                  <a:pt x="460589" y="825158"/>
                </a:lnTo>
                <a:lnTo>
                  <a:pt x="0" y="825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96869" y="4381625"/>
            <a:ext cx="5266350" cy="862365"/>
          </a:xfrm>
          <a:custGeom>
            <a:avLst/>
            <a:gdLst/>
            <a:ahLst/>
            <a:cxnLst/>
            <a:rect r="r" b="b" t="t" l="l"/>
            <a:pathLst>
              <a:path h="862365" w="5266350">
                <a:moveTo>
                  <a:pt x="0" y="0"/>
                </a:moveTo>
                <a:lnTo>
                  <a:pt x="5266350" y="0"/>
                </a:lnTo>
                <a:lnTo>
                  <a:pt x="5266350" y="862364"/>
                </a:lnTo>
                <a:lnTo>
                  <a:pt x="0" y="8623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5871" y="6458393"/>
            <a:ext cx="11059909" cy="253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8"/>
              </a:lnSpc>
            </a:pPr>
            <a:r>
              <a:rPr lang="en-US" b="true" sz="7199">
                <a:solidFill>
                  <a:srgbClr val="FFFFFF"/>
                </a:solidFill>
                <a:latin typeface="Gliker Bold"/>
                <a:ea typeface="Gliker Bold"/>
                <a:cs typeface="Gliker Bold"/>
                <a:sym typeface="Gliker Bold"/>
              </a:rPr>
              <a:t>Misuse of aI Deepfake Technology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65795" y="3381987"/>
            <a:ext cx="5075743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3"/>
              </a:lnSpc>
            </a:pPr>
            <a:r>
              <a:rPr lang="en-US" sz="2468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what is deepfake?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65795" y="4624635"/>
            <a:ext cx="5075743" cy="68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1"/>
              </a:lnSpc>
            </a:pPr>
            <a:r>
              <a:rPr lang="en-US" sz="2468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why is deepfake unethical?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65795" y="6108359"/>
            <a:ext cx="5075743" cy="68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1"/>
              </a:lnSpc>
            </a:pPr>
            <a:r>
              <a:rPr lang="en-US" sz="2468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deepfake’s effect on society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65795" y="2337818"/>
            <a:ext cx="842362" cy="100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1"/>
              </a:lnSpc>
            </a:pPr>
            <a:r>
              <a:rPr lang="en-US" sz="3712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65795" y="3818591"/>
            <a:ext cx="842362" cy="100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1"/>
              </a:lnSpc>
            </a:pPr>
            <a:r>
              <a:rPr lang="en-US" sz="3712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65795" y="5302315"/>
            <a:ext cx="842362" cy="1002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1"/>
              </a:lnSpc>
            </a:pPr>
            <a:r>
              <a:rPr lang="en-US" sz="3712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65795" y="7540463"/>
            <a:ext cx="5075743" cy="68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1"/>
              </a:lnSpc>
            </a:pPr>
            <a:r>
              <a:rPr lang="en-US" sz="2468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What Can We Do? (Solutions)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65795" y="9024188"/>
            <a:ext cx="5075743" cy="68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1"/>
              </a:lnSpc>
            </a:pPr>
            <a:r>
              <a:rPr lang="en-US" sz="2468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conclusion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65795" y="6734419"/>
            <a:ext cx="842362" cy="100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1"/>
              </a:lnSpc>
            </a:pPr>
            <a:r>
              <a:rPr lang="en-US" sz="3712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65795" y="8218143"/>
            <a:ext cx="842362" cy="100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1"/>
              </a:lnSpc>
            </a:pPr>
            <a:r>
              <a:rPr lang="en-US" sz="3712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1343" y="5532856"/>
            <a:ext cx="4396907" cy="746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57"/>
              </a:lnSpc>
            </a:pPr>
            <a:r>
              <a:rPr lang="en-US" b="true" sz="4326">
                <a:solidFill>
                  <a:srgbClr val="FFFFFF"/>
                </a:solidFill>
                <a:latin typeface="Gliker Bold"/>
                <a:ea typeface="Gliker Bold"/>
                <a:cs typeface="Gliker Bold"/>
                <a:sym typeface="Gliker Bold"/>
              </a:rPr>
              <a:t>Title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3234813">
            <a:off x="566758" y="5502682"/>
            <a:ext cx="498225" cy="892586"/>
          </a:xfrm>
          <a:custGeom>
            <a:avLst/>
            <a:gdLst/>
            <a:ahLst/>
            <a:cxnLst/>
            <a:rect r="r" b="b" t="t" l="l"/>
            <a:pathLst>
              <a:path h="892586" w="498225">
                <a:moveTo>
                  <a:pt x="0" y="0"/>
                </a:moveTo>
                <a:lnTo>
                  <a:pt x="498225" y="0"/>
                </a:lnTo>
                <a:lnTo>
                  <a:pt x="498225" y="892586"/>
                </a:lnTo>
                <a:lnTo>
                  <a:pt x="0" y="8925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259300" y="9496206"/>
            <a:ext cx="882238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1028" y="7309180"/>
            <a:ext cx="6258251" cy="4114800"/>
          </a:xfrm>
          <a:custGeom>
            <a:avLst/>
            <a:gdLst/>
            <a:ahLst/>
            <a:cxnLst/>
            <a:rect r="r" b="b" t="t" l="l"/>
            <a:pathLst>
              <a:path h="4114800" w="6258251">
                <a:moveTo>
                  <a:pt x="0" y="0"/>
                </a:moveTo>
                <a:lnTo>
                  <a:pt x="6258251" y="0"/>
                </a:lnTo>
                <a:lnTo>
                  <a:pt x="6258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589112" y="593770"/>
            <a:ext cx="11927870" cy="3679051"/>
          </a:xfrm>
          <a:custGeom>
            <a:avLst/>
            <a:gdLst/>
            <a:ahLst/>
            <a:cxnLst/>
            <a:rect r="r" b="b" t="t" l="l"/>
            <a:pathLst>
              <a:path h="3679051" w="11927870">
                <a:moveTo>
                  <a:pt x="11927870" y="0"/>
                </a:moveTo>
                <a:lnTo>
                  <a:pt x="0" y="0"/>
                </a:lnTo>
                <a:lnTo>
                  <a:pt x="0" y="3679051"/>
                </a:lnTo>
                <a:lnTo>
                  <a:pt x="11927870" y="3679051"/>
                </a:lnTo>
                <a:lnTo>
                  <a:pt x="1192787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677507" y="2656780"/>
            <a:ext cx="9430544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deepfake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28983" y="3821878"/>
            <a:ext cx="5859017" cy="6465122"/>
          </a:xfrm>
          <a:custGeom>
            <a:avLst/>
            <a:gdLst/>
            <a:ahLst/>
            <a:cxnLst/>
            <a:rect r="r" b="b" t="t" l="l"/>
            <a:pathLst>
              <a:path h="6465122" w="5859017">
                <a:moveTo>
                  <a:pt x="0" y="0"/>
                </a:moveTo>
                <a:lnTo>
                  <a:pt x="5859017" y="0"/>
                </a:lnTo>
                <a:lnTo>
                  <a:pt x="5859017" y="6465122"/>
                </a:lnTo>
                <a:lnTo>
                  <a:pt x="0" y="6465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39658" y="4204274"/>
            <a:ext cx="7775667" cy="1146086"/>
            <a:chOff x="0" y="0"/>
            <a:chExt cx="2047912" cy="3018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7912" cy="301850"/>
            </a:xfrm>
            <a:custGeom>
              <a:avLst/>
              <a:gdLst/>
              <a:ahLst/>
              <a:cxnLst/>
              <a:rect r="r" b="b" t="t" l="l"/>
              <a:pathLst>
                <a:path h="301850" w="2047912">
                  <a:moveTo>
                    <a:pt x="28874" y="0"/>
                  </a:moveTo>
                  <a:lnTo>
                    <a:pt x="2019038" y="0"/>
                  </a:lnTo>
                  <a:cubicBezTo>
                    <a:pt x="2026696" y="0"/>
                    <a:pt x="2034040" y="3042"/>
                    <a:pt x="2039455" y="8457"/>
                  </a:cubicBezTo>
                  <a:cubicBezTo>
                    <a:pt x="2044870" y="13872"/>
                    <a:pt x="2047912" y="21216"/>
                    <a:pt x="2047912" y="28874"/>
                  </a:cubicBezTo>
                  <a:lnTo>
                    <a:pt x="2047912" y="272976"/>
                  </a:lnTo>
                  <a:cubicBezTo>
                    <a:pt x="2047912" y="288922"/>
                    <a:pt x="2034985" y="301850"/>
                    <a:pt x="2019038" y="301850"/>
                  </a:cubicBezTo>
                  <a:lnTo>
                    <a:pt x="28874" y="301850"/>
                  </a:lnTo>
                  <a:cubicBezTo>
                    <a:pt x="12927" y="301850"/>
                    <a:pt x="0" y="288922"/>
                    <a:pt x="0" y="272976"/>
                  </a:cubicBezTo>
                  <a:lnTo>
                    <a:pt x="0" y="28874"/>
                  </a:lnTo>
                  <a:cubicBezTo>
                    <a:pt x="0" y="12927"/>
                    <a:pt x="12927" y="0"/>
                    <a:pt x="28874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047912" cy="34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39658" y="5800149"/>
            <a:ext cx="8955625" cy="1146086"/>
            <a:chOff x="0" y="0"/>
            <a:chExt cx="2358683" cy="301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58683" cy="301850"/>
            </a:xfrm>
            <a:custGeom>
              <a:avLst/>
              <a:gdLst/>
              <a:ahLst/>
              <a:cxnLst/>
              <a:rect r="r" b="b" t="t" l="l"/>
              <a:pathLst>
                <a:path h="301850" w="2358683">
                  <a:moveTo>
                    <a:pt x="25070" y="0"/>
                  </a:moveTo>
                  <a:lnTo>
                    <a:pt x="2333613" y="0"/>
                  </a:lnTo>
                  <a:cubicBezTo>
                    <a:pt x="2347459" y="0"/>
                    <a:pt x="2358683" y="11224"/>
                    <a:pt x="2358683" y="25070"/>
                  </a:cubicBezTo>
                  <a:lnTo>
                    <a:pt x="2358683" y="276780"/>
                  </a:lnTo>
                  <a:cubicBezTo>
                    <a:pt x="2358683" y="290626"/>
                    <a:pt x="2347459" y="301850"/>
                    <a:pt x="2333613" y="301850"/>
                  </a:cubicBezTo>
                  <a:lnTo>
                    <a:pt x="25070" y="301850"/>
                  </a:lnTo>
                  <a:cubicBezTo>
                    <a:pt x="11224" y="301850"/>
                    <a:pt x="0" y="290626"/>
                    <a:pt x="0" y="276780"/>
                  </a:cubicBezTo>
                  <a:lnTo>
                    <a:pt x="0" y="25070"/>
                  </a:lnTo>
                  <a:cubicBezTo>
                    <a:pt x="0" y="11224"/>
                    <a:pt x="11224" y="0"/>
                    <a:pt x="25070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358683" cy="34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58234" y="7393910"/>
            <a:ext cx="10482444" cy="1146086"/>
            <a:chOff x="0" y="0"/>
            <a:chExt cx="2760808" cy="301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60808" cy="301850"/>
            </a:xfrm>
            <a:custGeom>
              <a:avLst/>
              <a:gdLst/>
              <a:ahLst/>
              <a:cxnLst/>
              <a:rect r="r" b="b" t="t" l="l"/>
              <a:pathLst>
                <a:path h="301850" w="2760808">
                  <a:moveTo>
                    <a:pt x="21418" y="0"/>
                  </a:moveTo>
                  <a:lnTo>
                    <a:pt x="2739390" y="0"/>
                  </a:lnTo>
                  <a:cubicBezTo>
                    <a:pt x="2745070" y="0"/>
                    <a:pt x="2750518" y="2257"/>
                    <a:pt x="2754535" y="6273"/>
                  </a:cubicBezTo>
                  <a:cubicBezTo>
                    <a:pt x="2758552" y="10290"/>
                    <a:pt x="2760808" y="15738"/>
                    <a:pt x="2760808" y="21418"/>
                  </a:cubicBezTo>
                  <a:lnTo>
                    <a:pt x="2760808" y="280431"/>
                  </a:lnTo>
                  <a:cubicBezTo>
                    <a:pt x="2760808" y="286112"/>
                    <a:pt x="2758552" y="291560"/>
                    <a:pt x="2754535" y="295576"/>
                  </a:cubicBezTo>
                  <a:cubicBezTo>
                    <a:pt x="2750518" y="299593"/>
                    <a:pt x="2745070" y="301850"/>
                    <a:pt x="2739390" y="301850"/>
                  </a:cubicBezTo>
                  <a:lnTo>
                    <a:pt x="21418" y="301850"/>
                  </a:lnTo>
                  <a:cubicBezTo>
                    <a:pt x="15738" y="301850"/>
                    <a:pt x="10290" y="299593"/>
                    <a:pt x="6273" y="295576"/>
                  </a:cubicBezTo>
                  <a:cubicBezTo>
                    <a:pt x="2257" y="291560"/>
                    <a:pt x="0" y="286112"/>
                    <a:pt x="0" y="280431"/>
                  </a:cubicBezTo>
                  <a:lnTo>
                    <a:pt x="0" y="21418"/>
                  </a:lnTo>
                  <a:cubicBezTo>
                    <a:pt x="0" y="15738"/>
                    <a:pt x="2257" y="10290"/>
                    <a:pt x="6273" y="6273"/>
                  </a:cubicBezTo>
                  <a:cubicBezTo>
                    <a:pt x="10290" y="2257"/>
                    <a:pt x="15738" y="0"/>
                    <a:pt x="21418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760808" cy="34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77507" y="4358539"/>
            <a:ext cx="778585" cy="833117"/>
          </a:xfrm>
          <a:custGeom>
            <a:avLst/>
            <a:gdLst/>
            <a:ahLst/>
            <a:cxnLst/>
            <a:rect r="r" b="b" t="t" l="l"/>
            <a:pathLst>
              <a:path h="833117" w="778585">
                <a:moveTo>
                  <a:pt x="0" y="0"/>
                </a:moveTo>
                <a:lnTo>
                  <a:pt x="778586" y="0"/>
                </a:lnTo>
                <a:lnTo>
                  <a:pt x="778586" y="833117"/>
                </a:lnTo>
                <a:lnTo>
                  <a:pt x="0" y="833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7507" y="5956634"/>
            <a:ext cx="778585" cy="833117"/>
          </a:xfrm>
          <a:custGeom>
            <a:avLst/>
            <a:gdLst/>
            <a:ahLst/>
            <a:cxnLst/>
            <a:rect r="r" b="b" t="t" l="l"/>
            <a:pathLst>
              <a:path h="833117" w="778585">
                <a:moveTo>
                  <a:pt x="0" y="0"/>
                </a:moveTo>
                <a:lnTo>
                  <a:pt x="778586" y="0"/>
                </a:lnTo>
                <a:lnTo>
                  <a:pt x="778586" y="833116"/>
                </a:lnTo>
                <a:lnTo>
                  <a:pt x="0" y="833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7507" y="7554728"/>
            <a:ext cx="778585" cy="833117"/>
          </a:xfrm>
          <a:custGeom>
            <a:avLst/>
            <a:gdLst/>
            <a:ahLst/>
            <a:cxnLst/>
            <a:rect r="r" b="b" t="t" l="l"/>
            <a:pathLst>
              <a:path h="833117" w="778585">
                <a:moveTo>
                  <a:pt x="0" y="0"/>
                </a:moveTo>
                <a:lnTo>
                  <a:pt x="778586" y="0"/>
                </a:lnTo>
                <a:lnTo>
                  <a:pt x="778586" y="833117"/>
                </a:lnTo>
                <a:lnTo>
                  <a:pt x="0" y="833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37309" y="4482997"/>
            <a:ext cx="5898942" cy="4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7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Hard to detect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37309" y="6081092"/>
            <a:ext cx="6504014" cy="4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7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Can easily mislead people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7309" y="7674833"/>
            <a:ext cx="8470742" cy="4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7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Fake videos/audios created using AI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59300" y="9496206"/>
            <a:ext cx="781828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318856" y="6933364"/>
            <a:ext cx="12811524" cy="2930636"/>
          </a:xfrm>
          <a:custGeom>
            <a:avLst/>
            <a:gdLst/>
            <a:ahLst/>
            <a:cxnLst/>
            <a:rect r="r" b="b" t="t" l="l"/>
            <a:pathLst>
              <a:path h="2930636" w="12811524">
                <a:moveTo>
                  <a:pt x="0" y="0"/>
                </a:moveTo>
                <a:lnTo>
                  <a:pt x="12811524" y="0"/>
                </a:lnTo>
                <a:lnTo>
                  <a:pt x="12811524" y="2930636"/>
                </a:lnTo>
                <a:lnTo>
                  <a:pt x="0" y="293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43262"/>
            <a:ext cx="10338961" cy="969278"/>
          </a:xfrm>
          <a:custGeom>
            <a:avLst/>
            <a:gdLst/>
            <a:ahLst/>
            <a:cxnLst/>
            <a:rect r="r" b="b" t="t" l="l"/>
            <a:pathLst>
              <a:path h="969278" w="10338961">
                <a:moveTo>
                  <a:pt x="0" y="0"/>
                </a:moveTo>
                <a:lnTo>
                  <a:pt x="10338961" y="0"/>
                </a:lnTo>
                <a:lnTo>
                  <a:pt x="10338961" y="969278"/>
                </a:lnTo>
                <a:lnTo>
                  <a:pt x="0" y="969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6038">
            <a:off x="3228897" y="7294232"/>
            <a:ext cx="2212923" cy="2208900"/>
          </a:xfrm>
          <a:custGeom>
            <a:avLst/>
            <a:gdLst/>
            <a:ahLst/>
            <a:cxnLst/>
            <a:rect r="r" b="b" t="t" l="l"/>
            <a:pathLst>
              <a:path h="2208900" w="2212923">
                <a:moveTo>
                  <a:pt x="0" y="0"/>
                </a:moveTo>
                <a:lnTo>
                  <a:pt x="2212923" y="0"/>
                </a:lnTo>
                <a:lnTo>
                  <a:pt x="2212923" y="2208900"/>
                </a:lnTo>
                <a:lnTo>
                  <a:pt x="0" y="2208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63405" y="3208268"/>
            <a:ext cx="6502589" cy="7942094"/>
          </a:xfrm>
          <a:custGeom>
            <a:avLst/>
            <a:gdLst/>
            <a:ahLst/>
            <a:cxnLst/>
            <a:rect r="r" b="b" t="t" l="l"/>
            <a:pathLst>
              <a:path h="7942094" w="6502589">
                <a:moveTo>
                  <a:pt x="0" y="0"/>
                </a:moveTo>
                <a:lnTo>
                  <a:pt x="6502589" y="0"/>
                </a:lnTo>
                <a:lnTo>
                  <a:pt x="6502589" y="7942094"/>
                </a:lnTo>
                <a:lnTo>
                  <a:pt x="0" y="7942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34975" y="1844724"/>
            <a:ext cx="10460672" cy="8281903"/>
          </a:xfrm>
          <a:custGeom>
            <a:avLst/>
            <a:gdLst/>
            <a:ahLst/>
            <a:cxnLst/>
            <a:rect r="r" b="b" t="t" l="l"/>
            <a:pathLst>
              <a:path h="8281903" w="10460672">
                <a:moveTo>
                  <a:pt x="0" y="0"/>
                </a:moveTo>
                <a:lnTo>
                  <a:pt x="10460671" y="0"/>
                </a:lnTo>
                <a:lnTo>
                  <a:pt x="10460671" y="8281903"/>
                </a:lnTo>
                <a:lnTo>
                  <a:pt x="0" y="82819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031" t="-214" r="-4216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972118" y="1945295"/>
            <a:ext cx="10186384" cy="579840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625" y="518863"/>
            <a:ext cx="10742447" cy="130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2"/>
              </a:lnSpc>
            </a:pPr>
            <a:r>
              <a:rPr lang="en-US" sz="87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87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Real-L</a:t>
            </a:r>
            <a:r>
              <a:rPr lang="en-US" sz="87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ife Cases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496206"/>
            <a:ext cx="803531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05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38249" y="5947348"/>
            <a:ext cx="6593297" cy="6411982"/>
          </a:xfrm>
          <a:custGeom>
            <a:avLst/>
            <a:gdLst/>
            <a:ahLst/>
            <a:cxnLst/>
            <a:rect r="r" b="b" t="t" l="l"/>
            <a:pathLst>
              <a:path h="6411982" w="6593297">
                <a:moveTo>
                  <a:pt x="0" y="0"/>
                </a:moveTo>
                <a:lnTo>
                  <a:pt x="6593297" y="0"/>
                </a:lnTo>
                <a:lnTo>
                  <a:pt x="6593297" y="6411982"/>
                </a:lnTo>
                <a:lnTo>
                  <a:pt x="0" y="6411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7380" y="444749"/>
            <a:ext cx="3319401" cy="2041431"/>
          </a:xfrm>
          <a:custGeom>
            <a:avLst/>
            <a:gdLst/>
            <a:ahLst/>
            <a:cxnLst/>
            <a:rect r="r" b="b" t="t" l="l"/>
            <a:pathLst>
              <a:path h="2041431" w="3319401">
                <a:moveTo>
                  <a:pt x="0" y="0"/>
                </a:moveTo>
                <a:lnTo>
                  <a:pt x="3319400" y="0"/>
                </a:lnTo>
                <a:lnTo>
                  <a:pt x="3319400" y="2041431"/>
                </a:lnTo>
                <a:lnTo>
                  <a:pt x="0" y="2041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126" y="8508807"/>
            <a:ext cx="1208668" cy="1447506"/>
          </a:xfrm>
          <a:custGeom>
            <a:avLst/>
            <a:gdLst/>
            <a:ahLst/>
            <a:cxnLst/>
            <a:rect r="r" b="b" t="t" l="l"/>
            <a:pathLst>
              <a:path h="1447506" w="1208668">
                <a:moveTo>
                  <a:pt x="0" y="0"/>
                </a:moveTo>
                <a:lnTo>
                  <a:pt x="1208668" y="0"/>
                </a:lnTo>
                <a:lnTo>
                  <a:pt x="1208668" y="1447507"/>
                </a:lnTo>
                <a:lnTo>
                  <a:pt x="0" y="1447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4064" y="3552329"/>
            <a:ext cx="1004792" cy="1141809"/>
          </a:xfrm>
          <a:custGeom>
            <a:avLst/>
            <a:gdLst/>
            <a:ahLst/>
            <a:cxnLst/>
            <a:rect r="r" b="b" t="t" l="l"/>
            <a:pathLst>
              <a:path h="1141809" w="1004792">
                <a:moveTo>
                  <a:pt x="0" y="0"/>
                </a:moveTo>
                <a:lnTo>
                  <a:pt x="1004792" y="0"/>
                </a:lnTo>
                <a:lnTo>
                  <a:pt x="1004792" y="1141809"/>
                </a:lnTo>
                <a:lnTo>
                  <a:pt x="0" y="1141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1349" y="5085922"/>
            <a:ext cx="930223" cy="1450640"/>
          </a:xfrm>
          <a:custGeom>
            <a:avLst/>
            <a:gdLst/>
            <a:ahLst/>
            <a:cxnLst/>
            <a:rect r="r" b="b" t="t" l="l"/>
            <a:pathLst>
              <a:path h="1450640" w="930223">
                <a:moveTo>
                  <a:pt x="0" y="0"/>
                </a:moveTo>
                <a:lnTo>
                  <a:pt x="930223" y="0"/>
                </a:lnTo>
                <a:lnTo>
                  <a:pt x="930223" y="1450640"/>
                </a:lnTo>
                <a:lnTo>
                  <a:pt x="0" y="14506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349" y="6928346"/>
            <a:ext cx="1106730" cy="1191634"/>
          </a:xfrm>
          <a:custGeom>
            <a:avLst/>
            <a:gdLst/>
            <a:ahLst/>
            <a:cxnLst/>
            <a:rect r="r" b="b" t="t" l="l"/>
            <a:pathLst>
              <a:path h="1191634" w="1106730">
                <a:moveTo>
                  <a:pt x="0" y="0"/>
                </a:moveTo>
                <a:lnTo>
                  <a:pt x="1106730" y="0"/>
                </a:lnTo>
                <a:lnTo>
                  <a:pt x="1106730" y="1191634"/>
                </a:lnTo>
                <a:lnTo>
                  <a:pt x="0" y="11916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98788" y="2295195"/>
            <a:ext cx="8272220" cy="4797887"/>
          </a:xfrm>
          <a:custGeom>
            <a:avLst/>
            <a:gdLst/>
            <a:ahLst/>
            <a:cxnLst/>
            <a:rect r="r" b="b" t="t" l="l"/>
            <a:pathLst>
              <a:path h="4797887" w="8272220">
                <a:moveTo>
                  <a:pt x="0" y="0"/>
                </a:moveTo>
                <a:lnTo>
                  <a:pt x="8272219" y="0"/>
                </a:lnTo>
                <a:lnTo>
                  <a:pt x="8272219" y="4797887"/>
                </a:lnTo>
                <a:lnTo>
                  <a:pt x="0" y="47978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2126" y="644156"/>
            <a:ext cx="11231154" cy="2212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6"/>
              </a:lnSpc>
              <a:spcBef>
                <a:spcPct val="0"/>
              </a:spcBef>
            </a:pPr>
            <a:r>
              <a:rPr lang="en-US" b="true" sz="7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Deepfake Unethical?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5878" y="7270675"/>
            <a:ext cx="6096611" cy="50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22"/>
              </a:lnSpc>
              <a:spcBef>
                <a:spcPct val="0"/>
              </a:spcBef>
            </a:pPr>
            <a:r>
              <a:rPr lang="en-US" sz="28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Violates personal privacy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35878" y="5661109"/>
            <a:ext cx="6572854" cy="40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40"/>
              </a:lnSpc>
              <a:spcBef>
                <a:spcPct val="0"/>
              </a:spcBef>
            </a:pPr>
            <a:r>
              <a:rPr lang="en-US" sz="22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Destroys public reputation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35878" y="8931506"/>
            <a:ext cx="7120886" cy="48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  <a:spcBef>
                <a:spcPct val="0"/>
              </a:spcBef>
            </a:pPr>
            <a:r>
              <a:rPr lang="en-US" sz="280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Used for scams, blackmail, harassment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35878" y="4022805"/>
            <a:ext cx="3410519" cy="36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9"/>
              </a:lnSpc>
              <a:spcBef>
                <a:spcPct val="0"/>
              </a:spcBef>
            </a:pPr>
            <a:r>
              <a:rPr lang="en-US" sz="217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Spreads misinformation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496206"/>
            <a:ext cx="803531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02722">
            <a:off x="-6171583" y="2889766"/>
            <a:ext cx="19210493" cy="4394400"/>
          </a:xfrm>
          <a:custGeom>
            <a:avLst/>
            <a:gdLst/>
            <a:ahLst/>
            <a:cxnLst/>
            <a:rect r="r" b="b" t="t" l="l"/>
            <a:pathLst>
              <a:path h="4394400" w="19210493">
                <a:moveTo>
                  <a:pt x="0" y="0"/>
                </a:moveTo>
                <a:lnTo>
                  <a:pt x="19210493" y="0"/>
                </a:lnTo>
                <a:lnTo>
                  <a:pt x="19210493" y="4394400"/>
                </a:lnTo>
                <a:lnTo>
                  <a:pt x="0" y="439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38889" y="562915"/>
            <a:ext cx="9272167" cy="11205035"/>
          </a:xfrm>
          <a:custGeom>
            <a:avLst/>
            <a:gdLst/>
            <a:ahLst/>
            <a:cxnLst/>
            <a:rect r="r" b="b" t="t" l="l"/>
            <a:pathLst>
              <a:path h="11205035" w="9272167">
                <a:moveTo>
                  <a:pt x="0" y="0"/>
                </a:moveTo>
                <a:lnTo>
                  <a:pt x="9272166" y="0"/>
                </a:lnTo>
                <a:lnTo>
                  <a:pt x="9272166" y="11205036"/>
                </a:lnTo>
                <a:lnTo>
                  <a:pt x="0" y="1120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29702" y="3410346"/>
            <a:ext cx="12384261" cy="1340796"/>
            <a:chOff x="0" y="0"/>
            <a:chExt cx="3532424" cy="3824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32424" cy="382442"/>
            </a:xfrm>
            <a:custGeom>
              <a:avLst/>
              <a:gdLst/>
              <a:ahLst/>
              <a:cxnLst/>
              <a:rect r="r" b="b" t="t" l="l"/>
              <a:pathLst>
                <a:path h="382442" w="3532424">
                  <a:moveTo>
                    <a:pt x="23755" y="0"/>
                  </a:moveTo>
                  <a:lnTo>
                    <a:pt x="3508669" y="0"/>
                  </a:lnTo>
                  <a:cubicBezTo>
                    <a:pt x="3521789" y="0"/>
                    <a:pt x="3532424" y="10636"/>
                    <a:pt x="3532424" y="23755"/>
                  </a:cubicBezTo>
                  <a:lnTo>
                    <a:pt x="3532424" y="358687"/>
                  </a:lnTo>
                  <a:cubicBezTo>
                    <a:pt x="3532424" y="364987"/>
                    <a:pt x="3529921" y="371029"/>
                    <a:pt x="3525467" y="375484"/>
                  </a:cubicBezTo>
                  <a:cubicBezTo>
                    <a:pt x="3521011" y="379939"/>
                    <a:pt x="3514969" y="382442"/>
                    <a:pt x="3508669" y="382442"/>
                  </a:cubicBezTo>
                  <a:lnTo>
                    <a:pt x="23755" y="382442"/>
                  </a:lnTo>
                  <a:cubicBezTo>
                    <a:pt x="10636" y="382442"/>
                    <a:pt x="0" y="371806"/>
                    <a:pt x="0" y="358687"/>
                  </a:cubicBezTo>
                  <a:lnTo>
                    <a:pt x="0" y="23755"/>
                  </a:lnTo>
                  <a:cubicBezTo>
                    <a:pt x="0" y="17455"/>
                    <a:pt x="2503" y="11413"/>
                    <a:pt x="6958" y="6958"/>
                  </a:cubicBezTo>
                  <a:cubicBezTo>
                    <a:pt x="11413" y="2503"/>
                    <a:pt x="17455" y="0"/>
                    <a:pt x="23755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532424" cy="430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95363" y="5076557"/>
            <a:ext cx="12384261" cy="1340796"/>
            <a:chOff x="0" y="0"/>
            <a:chExt cx="3532424" cy="3824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2424" cy="382442"/>
            </a:xfrm>
            <a:custGeom>
              <a:avLst/>
              <a:gdLst/>
              <a:ahLst/>
              <a:cxnLst/>
              <a:rect r="r" b="b" t="t" l="l"/>
              <a:pathLst>
                <a:path h="382442" w="3532424">
                  <a:moveTo>
                    <a:pt x="23755" y="0"/>
                  </a:moveTo>
                  <a:lnTo>
                    <a:pt x="3508669" y="0"/>
                  </a:lnTo>
                  <a:cubicBezTo>
                    <a:pt x="3521789" y="0"/>
                    <a:pt x="3532424" y="10636"/>
                    <a:pt x="3532424" y="23755"/>
                  </a:cubicBezTo>
                  <a:lnTo>
                    <a:pt x="3532424" y="358687"/>
                  </a:lnTo>
                  <a:cubicBezTo>
                    <a:pt x="3532424" y="364987"/>
                    <a:pt x="3529921" y="371029"/>
                    <a:pt x="3525467" y="375484"/>
                  </a:cubicBezTo>
                  <a:cubicBezTo>
                    <a:pt x="3521011" y="379939"/>
                    <a:pt x="3514969" y="382442"/>
                    <a:pt x="3508669" y="382442"/>
                  </a:cubicBezTo>
                  <a:lnTo>
                    <a:pt x="23755" y="382442"/>
                  </a:lnTo>
                  <a:cubicBezTo>
                    <a:pt x="10636" y="382442"/>
                    <a:pt x="0" y="371806"/>
                    <a:pt x="0" y="358687"/>
                  </a:cubicBezTo>
                  <a:lnTo>
                    <a:pt x="0" y="23755"/>
                  </a:lnTo>
                  <a:cubicBezTo>
                    <a:pt x="0" y="17455"/>
                    <a:pt x="2503" y="11413"/>
                    <a:pt x="6958" y="6958"/>
                  </a:cubicBezTo>
                  <a:cubicBezTo>
                    <a:pt x="11413" y="2503"/>
                    <a:pt x="17455" y="0"/>
                    <a:pt x="23755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532424" cy="430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60152" y="6743984"/>
            <a:ext cx="12384261" cy="1340796"/>
            <a:chOff x="0" y="0"/>
            <a:chExt cx="3532424" cy="3824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32424" cy="382442"/>
            </a:xfrm>
            <a:custGeom>
              <a:avLst/>
              <a:gdLst/>
              <a:ahLst/>
              <a:cxnLst/>
              <a:rect r="r" b="b" t="t" l="l"/>
              <a:pathLst>
                <a:path h="382442" w="3532424">
                  <a:moveTo>
                    <a:pt x="23755" y="0"/>
                  </a:moveTo>
                  <a:lnTo>
                    <a:pt x="3508669" y="0"/>
                  </a:lnTo>
                  <a:cubicBezTo>
                    <a:pt x="3521789" y="0"/>
                    <a:pt x="3532424" y="10636"/>
                    <a:pt x="3532424" y="23755"/>
                  </a:cubicBezTo>
                  <a:lnTo>
                    <a:pt x="3532424" y="358687"/>
                  </a:lnTo>
                  <a:cubicBezTo>
                    <a:pt x="3532424" y="364987"/>
                    <a:pt x="3529921" y="371029"/>
                    <a:pt x="3525467" y="375484"/>
                  </a:cubicBezTo>
                  <a:cubicBezTo>
                    <a:pt x="3521011" y="379939"/>
                    <a:pt x="3514969" y="382442"/>
                    <a:pt x="3508669" y="382442"/>
                  </a:cubicBezTo>
                  <a:lnTo>
                    <a:pt x="23755" y="382442"/>
                  </a:lnTo>
                  <a:cubicBezTo>
                    <a:pt x="10636" y="382442"/>
                    <a:pt x="0" y="371806"/>
                    <a:pt x="0" y="358687"/>
                  </a:cubicBezTo>
                  <a:lnTo>
                    <a:pt x="0" y="23755"/>
                  </a:lnTo>
                  <a:cubicBezTo>
                    <a:pt x="0" y="17455"/>
                    <a:pt x="2503" y="11413"/>
                    <a:pt x="6958" y="6958"/>
                  </a:cubicBezTo>
                  <a:cubicBezTo>
                    <a:pt x="11413" y="2503"/>
                    <a:pt x="17455" y="0"/>
                    <a:pt x="23755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532424" cy="430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33277" y="8414444"/>
            <a:ext cx="12384261" cy="1340796"/>
            <a:chOff x="0" y="0"/>
            <a:chExt cx="3532424" cy="3824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32424" cy="382442"/>
            </a:xfrm>
            <a:custGeom>
              <a:avLst/>
              <a:gdLst/>
              <a:ahLst/>
              <a:cxnLst/>
              <a:rect r="r" b="b" t="t" l="l"/>
              <a:pathLst>
                <a:path h="382442" w="3532424">
                  <a:moveTo>
                    <a:pt x="23755" y="0"/>
                  </a:moveTo>
                  <a:lnTo>
                    <a:pt x="3508669" y="0"/>
                  </a:lnTo>
                  <a:cubicBezTo>
                    <a:pt x="3521789" y="0"/>
                    <a:pt x="3532424" y="10636"/>
                    <a:pt x="3532424" y="23755"/>
                  </a:cubicBezTo>
                  <a:lnTo>
                    <a:pt x="3532424" y="358687"/>
                  </a:lnTo>
                  <a:cubicBezTo>
                    <a:pt x="3532424" y="364987"/>
                    <a:pt x="3529921" y="371029"/>
                    <a:pt x="3525467" y="375484"/>
                  </a:cubicBezTo>
                  <a:cubicBezTo>
                    <a:pt x="3521011" y="379939"/>
                    <a:pt x="3514969" y="382442"/>
                    <a:pt x="3508669" y="382442"/>
                  </a:cubicBezTo>
                  <a:lnTo>
                    <a:pt x="23755" y="382442"/>
                  </a:lnTo>
                  <a:cubicBezTo>
                    <a:pt x="10636" y="382442"/>
                    <a:pt x="0" y="371806"/>
                    <a:pt x="0" y="358687"/>
                  </a:cubicBezTo>
                  <a:lnTo>
                    <a:pt x="0" y="23755"/>
                  </a:lnTo>
                  <a:cubicBezTo>
                    <a:pt x="0" y="17455"/>
                    <a:pt x="2503" y="11413"/>
                    <a:pt x="6958" y="6958"/>
                  </a:cubicBezTo>
                  <a:cubicBezTo>
                    <a:pt x="11413" y="2503"/>
                    <a:pt x="17455" y="0"/>
                    <a:pt x="23755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532424" cy="430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195271" y="-472448"/>
            <a:ext cx="1605808" cy="1332820"/>
          </a:xfrm>
          <a:custGeom>
            <a:avLst/>
            <a:gdLst/>
            <a:ahLst/>
            <a:cxnLst/>
            <a:rect r="r" b="b" t="t" l="l"/>
            <a:pathLst>
              <a:path h="1332820" w="1605808">
                <a:moveTo>
                  <a:pt x="0" y="0"/>
                </a:moveTo>
                <a:lnTo>
                  <a:pt x="1605808" y="0"/>
                </a:lnTo>
                <a:lnTo>
                  <a:pt x="1605808" y="1332820"/>
                </a:lnTo>
                <a:lnTo>
                  <a:pt x="0" y="1332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255957" y="715325"/>
            <a:ext cx="11736472" cy="2212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16"/>
              </a:lnSpc>
              <a:spcBef>
                <a:spcPct val="0"/>
              </a:spcBef>
            </a:pPr>
            <a:r>
              <a:rPr lang="en-US" b="true" sz="77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Dee</a:t>
            </a:r>
            <a:r>
              <a:rPr lang="en-US" b="true" sz="77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pfake’s Effect on Society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56137" y="3666474"/>
            <a:ext cx="9764003" cy="57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4"/>
              </a:lnSpc>
              <a:spcBef>
                <a:spcPct val="0"/>
              </a:spcBef>
            </a:pPr>
            <a:r>
              <a:rPr lang="en-US" b="true" sz="3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Spreads fake news &amp; panic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21798" y="5332685"/>
            <a:ext cx="9764003" cy="57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4"/>
              </a:lnSpc>
              <a:spcBef>
                <a:spcPct val="0"/>
              </a:spcBef>
            </a:pPr>
            <a:r>
              <a:rPr lang="en-US" b="true" sz="3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Politically and socially harmful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86586" y="7000112"/>
            <a:ext cx="9764003" cy="57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4"/>
              </a:lnSpc>
              <a:spcBef>
                <a:spcPct val="0"/>
              </a:spcBef>
            </a:pPr>
            <a:r>
              <a:rPr lang="en-US" b="true" sz="3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Destroys trust in online content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59712" y="8670572"/>
            <a:ext cx="9764003" cy="57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4"/>
              </a:lnSpc>
              <a:spcBef>
                <a:spcPct val="0"/>
              </a:spcBef>
            </a:pPr>
            <a:r>
              <a:rPr lang="en-US" b="true" sz="311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Psychological distress to victims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59300" y="9496206"/>
            <a:ext cx="733130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638" y="4731150"/>
            <a:ext cx="6610677" cy="6583510"/>
          </a:xfrm>
          <a:custGeom>
            <a:avLst/>
            <a:gdLst/>
            <a:ahLst/>
            <a:cxnLst/>
            <a:rect r="r" b="b" t="t" l="l"/>
            <a:pathLst>
              <a:path h="6583510" w="6610677">
                <a:moveTo>
                  <a:pt x="0" y="0"/>
                </a:moveTo>
                <a:lnTo>
                  <a:pt x="6610676" y="0"/>
                </a:lnTo>
                <a:lnTo>
                  <a:pt x="6610676" y="6583510"/>
                </a:lnTo>
                <a:lnTo>
                  <a:pt x="0" y="6583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1790095"/>
            <a:ext cx="3421841" cy="4740212"/>
          </a:xfrm>
          <a:custGeom>
            <a:avLst/>
            <a:gdLst/>
            <a:ahLst/>
            <a:cxnLst/>
            <a:rect r="r" b="b" t="t" l="l"/>
            <a:pathLst>
              <a:path h="4740212" w="3421841">
                <a:moveTo>
                  <a:pt x="0" y="0"/>
                </a:moveTo>
                <a:lnTo>
                  <a:pt x="3421841" y="0"/>
                </a:lnTo>
                <a:lnTo>
                  <a:pt x="3421841" y="4740212"/>
                </a:lnTo>
                <a:lnTo>
                  <a:pt x="0" y="4740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689173" y="4731150"/>
            <a:ext cx="3249144" cy="4319547"/>
            <a:chOff x="0" y="0"/>
            <a:chExt cx="1168881" cy="15539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8881" cy="1553958"/>
            </a:xfrm>
            <a:custGeom>
              <a:avLst/>
              <a:gdLst/>
              <a:ahLst/>
              <a:cxnLst/>
              <a:rect r="r" b="b" t="t" l="l"/>
              <a:pathLst>
                <a:path h="1553958" w="1168881">
                  <a:moveTo>
                    <a:pt x="121521" y="0"/>
                  </a:moveTo>
                  <a:lnTo>
                    <a:pt x="1047360" y="0"/>
                  </a:lnTo>
                  <a:cubicBezTo>
                    <a:pt x="1079589" y="0"/>
                    <a:pt x="1110499" y="12803"/>
                    <a:pt x="1133288" y="35593"/>
                  </a:cubicBezTo>
                  <a:cubicBezTo>
                    <a:pt x="1156078" y="58382"/>
                    <a:pt x="1168881" y="89291"/>
                    <a:pt x="1168881" y="121521"/>
                  </a:cubicBezTo>
                  <a:lnTo>
                    <a:pt x="1168881" y="1432438"/>
                  </a:lnTo>
                  <a:cubicBezTo>
                    <a:pt x="1168881" y="1499552"/>
                    <a:pt x="1114474" y="1553958"/>
                    <a:pt x="1047360" y="1553958"/>
                  </a:cubicBezTo>
                  <a:lnTo>
                    <a:pt x="121521" y="1553958"/>
                  </a:lnTo>
                  <a:cubicBezTo>
                    <a:pt x="54407" y="1553958"/>
                    <a:pt x="0" y="1499552"/>
                    <a:pt x="0" y="1432438"/>
                  </a:cubicBezTo>
                  <a:lnTo>
                    <a:pt x="0" y="121521"/>
                  </a:lnTo>
                  <a:cubicBezTo>
                    <a:pt x="0" y="54407"/>
                    <a:pt x="54407" y="0"/>
                    <a:pt x="121521" y="0"/>
                  </a:cubicBezTo>
                  <a:close/>
                </a:path>
              </a:pathLst>
            </a:custGeom>
            <a:solidFill>
              <a:srgbClr val="85D2F8">
                <a:alpha val="35686"/>
              </a:srgbClr>
            </a:solidFill>
            <a:ln w="123825" cap="rnd">
              <a:solidFill>
                <a:srgbClr val="FFFFFF">
                  <a:alpha val="35686"/>
                </a:srgbClr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68881" cy="160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4718413" y="6675016"/>
            <a:ext cx="3190663" cy="0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2085689" y="-1795139"/>
            <a:ext cx="2000822" cy="4114800"/>
          </a:xfrm>
          <a:custGeom>
            <a:avLst/>
            <a:gdLst/>
            <a:ahLst/>
            <a:cxnLst/>
            <a:rect r="r" b="b" t="t" l="l"/>
            <a:pathLst>
              <a:path h="4114800" w="2000822">
                <a:moveTo>
                  <a:pt x="0" y="0"/>
                </a:moveTo>
                <a:lnTo>
                  <a:pt x="2000822" y="0"/>
                </a:lnTo>
                <a:lnTo>
                  <a:pt x="20008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01985" y="4731150"/>
            <a:ext cx="3249144" cy="4319547"/>
            <a:chOff x="0" y="0"/>
            <a:chExt cx="1168881" cy="15539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8881" cy="1553958"/>
            </a:xfrm>
            <a:custGeom>
              <a:avLst/>
              <a:gdLst/>
              <a:ahLst/>
              <a:cxnLst/>
              <a:rect r="r" b="b" t="t" l="l"/>
              <a:pathLst>
                <a:path h="1553958" w="1168881">
                  <a:moveTo>
                    <a:pt x="121521" y="0"/>
                  </a:moveTo>
                  <a:lnTo>
                    <a:pt x="1047360" y="0"/>
                  </a:lnTo>
                  <a:cubicBezTo>
                    <a:pt x="1079589" y="0"/>
                    <a:pt x="1110499" y="12803"/>
                    <a:pt x="1133288" y="35593"/>
                  </a:cubicBezTo>
                  <a:cubicBezTo>
                    <a:pt x="1156078" y="58382"/>
                    <a:pt x="1168881" y="89291"/>
                    <a:pt x="1168881" y="121521"/>
                  </a:cubicBezTo>
                  <a:lnTo>
                    <a:pt x="1168881" y="1432438"/>
                  </a:lnTo>
                  <a:cubicBezTo>
                    <a:pt x="1168881" y="1499552"/>
                    <a:pt x="1114474" y="1553958"/>
                    <a:pt x="1047360" y="1553958"/>
                  </a:cubicBezTo>
                  <a:lnTo>
                    <a:pt x="121521" y="1553958"/>
                  </a:lnTo>
                  <a:cubicBezTo>
                    <a:pt x="54407" y="1553958"/>
                    <a:pt x="0" y="1499552"/>
                    <a:pt x="0" y="1432438"/>
                  </a:cubicBezTo>
                  <a:lnTo>
                    <a:pt x="0" y="121521"/>
                  </a:lnTo>
                  <a:cubicBezTo>
                    <a:pt x="0" y="54407"/>
                    <a:pt x="54407" y="0"/>
                    <a:pt x="121521" y="0"/>
                  </a:cubicBezTo>
                  <a:close/>
                </a:path>
              </a:pathLst>
            </a:custGeom>
            <a:solidFill>
              <a:srgbClr val="85D2F8">
                <a:alpha val="35686"/>
              </a:srgbClr>
            </a:solidFill>
            <a:ln w="123825" cap="rnd">
              <a:solidFill>
                <a:srgbClr val="FFFFFF">
                  <a:alpha val="35686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68881" cy="160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1131225" y="6675016"/>
            <a:ext cx="3190663" cy="0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7515440" y="4731150"/>
            <a:ext cx="3249144" cy="4319547"/>
            <a:chOff x="0" y="0"/>
            <a:chExt cx="1168881" cy="15539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8881" cy="1553958"/>
            </a:xfrm>
            <a:custGeom>
              <a:avLst/>
              <a:gdLst/>
              <a:ahLst/>
              <a:cxnLst/>
              <a:rect r="r" b="b" t="t" l="l"/>
              <a:pathLst>
                <a:path h="1553958" w="1168881">
                  <a:moveTo>
                    <a:pt x="121521" y="0"/>
                  </a:moveTo>
                  <a:lnTo>
                    <a:pt x="1047360" y="0"/>
                  </a:lnTo>
                  <a:cubicBezTo>
                    <a:pt x="1079589" y="0"/>
                    <a:pt x="1110499" y="12803"/>
                    <a:pt x="1133288" y="35593"/>
                  </a:cubicBezTo>
                  <a:cubicBezTo>
                    <a:pt x="1156078" y="58382"/>
                    <a:pt x="1168881" y="89291"/>
                    <a:pt x="1168881" y="121521"/>
                  </a:cubicBezTo>
                  <a:lnTo>
                    <a:pt x="1168881" y="1432438"/>
                  </a:lnTo>
                  <a:cubicBezTo>
                    <a:pt x="1168881" y="1499552"/>
                    <a:pt x="1114474" y="1553958"/>
                    <a:pt x="1047360" y="1553958"/>
                  </a:cubicBezTo>
                  <a:lnTo>
                    <a:pt x="121521" y="1553958"/>
                  </a:lnTo>
                  <a:cubicBezTo>
                    <a:pt x="54407" y="1553958"/>
                    <a:pt x="0" y="1499552"/>
                    <a:pt x="0" y="1432438"/>
                  </a:cubicBezTo>
                  <a:lnTo>
                    <a:pt x="0" y="121521"/>
                  </a:lnTo>
                  <a:cubicBezTo>
                    <a:pt x="0" y="54407"/>
                    <a:pt x="54407" y="0"/>
                    <a:pt x="121521" y="0"/>
                  </a:cubicBezTo>
                  <a:close/>
                </a:path>
              </a:pathLst>
            </a:custGeom>
            <a:solidFill>
              <a:srgbClr val="85D2F8">
                <a:alpha val="35686"/>
              </a:srgbClr>
            </a:solidFill>
            <a:ln w="123825" cap="rnd">
              <a:solidFill>
                <a:srgbClr val="FFFFFF">
                  <a:alpha val="35686"/>
                </a:srgbClr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68881" cy="160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7544680" y="6675016"/>
            <a:ext cx="3190663" cy="0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3928895" y="4731150"/>
            <a:ext cx="3249144" cy="4319547"/>
            <a:chOff x="0" y="0"/>
            <a:chExt cx="1168881" cy="15539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68881" cy="1553958"/>
            </a:xfrm>
            <a:custGeom>
              <a:avLst/>
              <a:gdLst/>
              <a:ahLst/>
              <a:cxnLst/>
              <a:rect r="r" b="b" t="t" l="l"/>
              <a:pathLst>
                <a:path h="1553958" w="1168881">
                  <a:moveTo>
                    <a:pt x="121521" y="0"/>
                  </a:moveTo>
                  <a:lnTo>
                    <a:pt x="1047360" y="0"/>
                  </a:lnTo>
                  <a:cubicBezTo>
                    <a:pt x="1079589" y="0"/>
                    <a:pt x="1110499" y="12803"/>
                    <a:pt x="1133288" y="35593"/>
                  </a:cubicBezTo>
                  <a:cubicBezTo>
                    <a:pt x="1156078" y="58382"/>
                    <a:pt x="1168881" y="89291"/>
                    <a:pt x="1168881" y="121521"/>
                  </a:cubicBezTo>
                  <a:lnTo>
                    <a:pt x="1168881" y="1432438"/>
                  </a:lnTo>
                  <a:cubicBezTo>
                    <a:pt x="1168881" y="1499552"/>
                    <a:pt x="1114474" y="1553958"/>
                    <a:pt x="1047360" y="1553958"/>
                  </a:cubicBezTo>
                  <a:lnTo>
                    <a:pt x="121521" y="1553958"/>
                  </a:lnTo>
                  <a:cubicBezTo>
                    <a:pt x="54407" y="1553958"/>
                    <a:pt x="0" y="1499552"/>
                    <a:pt x="0" y="1432438"/>
                  </a:cubicBezTo>
                  <a:lnTo>
                    <a:pt x="0" y="121521"/>
                  </a:lnTo>
                  <a:cubicBezTo>
                    <a:pt x="0" y="54407"/>
                    <a:pt x="54407" y="0"/>
                    <a:pt x="121521" y="0"/>
                  </a:cubicBezTo>
                  <a:close/>
                </a:path>
              </a:pathLst>
            </a:custGeom>
            <a:solidFill>
              <a:srgbClr val="85D2F8">
                <a:alpha val="35686"/>
              </a:srgbClr>
            </a:solidFill>
            <a:ln w="123825" cap="rnd">
              <a:solidFill>
                <a:srgbClr val="FFFFFF">
                  <a:alpha val="35686"/>
                </a:srgbClr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168881" cy="160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3958135" y="6675016"/>
            <a:ext cx="3190663" cy="0"/>
          </a:xfrm>
          <a:prstGeom prst="line">
            <a:avLst/>
          </a:prstGeom>
          <a:ln cap="flat" w="2857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4622833" y="4935551"/>
            <a:ext cx="1861268" cy="1551832"/>
          </a:xfrm>
          <a:custGeom>
            <a:avLst/>
            <a:gdLst/>
            <a:ahLst/>
            <a:cxnLst/>
            <a:rect r="r" b="b" t="t" l="l"/>
            <a:pathLst>
              <a:path h="1551832" w="1861268">
                <a:moveTo>
                  <a:pt x="0" y="0"/>
                </a:moveTo>
                <a:lnTo>
                  <a:pt x="1861268" y="0"/>
                </a:lnTo>
                <a:lnTo>
                  <a:pt x="1861268" y="1551832"/>
                </a:lnTo>
                <a:lnTo>
                  <a:pt x="0" y="1551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914271" y="4954601"/>
            <a:ext cx="1624572" cy="1624572"/>
          </a:xfrm>
          <a:custGeom>
            <a:avLst/>
            <a:gdLst/>
            <a:ahLst/>
            <a:cxnLst/>
            <a:rect r="r" b="b" t="t" l="l"/>
            <a:pathLst>
              <a:path h="1624572" w="1624572">
                <a:moveTo>
                  <a:pt x="0" y="0"/>
                </a:moveTo>
                <a:lnTo>
                  <a:pt x="1624572" y="0"/>
                </a:lnTo>
                <a:lnTo>
                  <a:pt x="1624572" y="1624572"/>
                </a:lnTo>
                <a:lnTo>
                  <a:pt x="0" y="16245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075029" y="5041374"/>
            <a:ext cx="2462701" cy="1366799"/>
          </a:xfrm>
          <a:custGeom>
            <a:avLst/>
            <a:gdLst/>
            <a:ahLst/>
            <a:cxnLst/>
            <a:rect r="r" b="b" t="t" l="l"/>
            <a:pathLst>
              <a:path h="1366799" w="2462701">
                <a:moveTo>
                  <a:pt x="0" y="0"/>
                </a:moveTo>
                <a:lnTo>
                  <a:pt x="2462701" y="0"/>
                </a:lnTo>
                <a:lnTo>
                  <a:pt x="2462701" y="1366799"/>
                </a:lnTo>
                <a:lnTo>
                  <a:pt x="0" y="13667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484101" y="654099"/>
            <a:ext cx="11249907" cy="228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09"/>
              </a:lnSpc>
              <a:spcBef>
                <a:spcPct val="0"/>
              </a:spcBef>
            </a:pPr>
            <a:r>
              <a:rPr lang="en-US" b="true" sz="797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</a:t>
            </a:r>
            <a:r>
              <a:rPr lang="en-US" b="true" sz="7972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 Can We Do? (Solutions)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48477" y="6988729"/>
            <a:ext cx="3044835" cy="153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  <a:spcBef>
                <a:spcPct val="0"/>
              </a:spcBef>
            </a:pPr>
            <a:r>
              <a:rPr lang="en-US" b="true" sz="28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Raise awareness through media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01985" y="6988729"/>
            <a:ext cx="3249144" cy="1033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  <a:spcBef>
                <a:spcPct val="0"/>
              </a:spcBef>
            </a:pPr>
            <a:r>
              <a:rPr lang="en-US" b="true" sz="292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Enforce global cyber laws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15440" y="6988729"/>
            <a:ext cx="3249144" cy="155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  <a:spcBef>
                <a:spcPct val="0"/>
              </a:spcBef>
            </a:pPr>
            <a:r>
              <a:rPr lang="en-US" b="true" sz="292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Apply strict social media filters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28895" y="6988729"/>
            <a:ext cx="3249144" cy="155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3"/>
              </a:lnSpc>
              <a:spcBef>
                <a:spcPct val="0"/>
              </a:spcBef>
            </a:pPr>
            <a:r>
              <a:rPr lang="en-US" b="true" sz="292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 AI deepfake detection tools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259300" y="9496206"/>
            <a:ext cx="868639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011">
                <a:alpha val="100000"/>
              </a:srgbClr>
            </a:gs>
            <a:gs pos="100000">
              <a:srgbClr val="1B4C6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1028" y="7309180"/>
            <a:ext cx="6258251" cy="4114800"/>
          </a:xfrm>
          <a:custGeom>
            <a:avLst/>
            <a:gdLst/>
            <a:ahLst/>
            <a:cxnLst/>
            <a:rect r="r" b="b" t="t" l="l"/>
            <a:pathLst>
              <a:path h="4114800" w="6258251">
                <a:moveTo>
                  <a:pt x="0" y="0"/>
                </a:moveTo>
                <a:lnTo>
                  <a:pt x="6258251" y="0"/>
                </a:lnTo>
                <a:lnTo>
                  <a:pt x="62582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536251" y="142827"/>
            <a:ext cx="11927870" cy="3679051"/>
          </a:xfrm>
          <a:custGeom>
            <a:avLst/>
            <a:gdLst/>
            <a:ahLst/>
            <a:cxnLst/>
            <a:rect r="r" b="b" t="t" l="l"/>
            <a:pathLst>
              <a:path h="3679051" w="11927870">
                <a:moveTo>
                  <a:pt x="11927870" y="0"/>
                </a:moveTo>
                <a:lnTo>
                  <a:pt x="0" y="0"/>
                </a:lnTo>
                <a:lnTo>
                  <a:pt x="0" y="3679051"/>
                </a:lnTo>
                <a:lnTo>
                  <a:pt x="11927870" y="3679051"/>
                </a:lnTo>
                <a:lnTo>
                  <a:pt x="1192787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39658" y="4204274"/>
            <a:ext cx="7775667" cy="1146086"/>
            <a:chOff x="0" y="0"/>
            <a:chExt cx="2047912" cy="301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912" cy="301850"/>
            </a:xfrm>
            <a:custGeom>
              <a:avLst/>
              <a:gdLst/>
              <a:ahLst/>
              <a:cxnLst/>
              <a:rect r="r" b="b" t="t" l="l"/>
              <a:pathLst>
                <a:path h="301850" w="2047912">
                  <a:moveTo>
                    <a:pt x="28874" y="0"/>
                  </a:moveTo>
                  <a:lnTo>
                    <a:pt x="2019038" y="0"/>
                  </a:lnTo>
                  <a:cubicBezTo>
                    <a:pt x="2026696" y="0"/>
                    <a:pt x="2034040" y="3042"/>
                    <a:pt x="2039455" y="8457"/>
                  </a:cubicBezTo>
                  <a:cubicBezTo>
                    <a:pt x="2044870" y="13872"/>
                    <a:pt x="2047912" y="21216"/>
                    <a:pt x="2047912" y="28874"/>
                  </a:cubicBezTo>
                  <a:lnTo>
                    <a:pt x="2047912" y="272976"/>
                  </a:lnTo>
                  <a:cubicBezTo>
                    <a:pt x="2047912" y="288922"/>
                    <a:pt x="2034985" y="301850"/>
                    <a:pt x="2019038" y="301850"/>
                  </a:cubicBezTo>
                  <a:lnTo>
                    <a:pt x="28874" y="301850"/>
                  </a:lnTo>
                  <a:cubicBezTo>
                    <a:pt x="12927" y="301850"/>
                    <a:pt x="0" y="288922"/>
                    <a:pt x="0" y="272976"/>
                  </a:cubicBezTo>
                  <a:lnTo>
                    <a:pt x="0" y="28874"/>
                  </a:lnTo>
                  <a:cubicBezTo>
                    <a:pt x="0" y="12927"/>
                    <a:pt x="12927" y="0"/>
                    <a:pt x="28874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47912" cy="34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39658" y="5800149"/>
            <a:ext cx="9237760" cy="1146086"/>
            <a:chOff x="0" y="0"/>
            <a:chExt cx="2432990" cy="3018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2990" cy="301850"/>
            </a:xfrm>
            <a:custGeom>
              <a:avLst/>
              <a:gdLst/>
              <a:ahLst/>
              <a:cxnLst/>
              <a:rect r="r" b="b" t="t" l="l"/>
              <a:pathLst>
                <a:path h="301850" w="2432990">
                  <a:moveTo>
                    <a:pt x="24304" y="0"/>
                  </a:moveTo>
                  <a:lnTo>
                    <a:pt x="2408686" y="0"/>
                  </a:lnTo>
                  <a:cubicBezTo>
                    <a:pt x="2422109" y="0"/>
                    <a:pt x="2432990" y="10881"/>
                    <a:pt x="2432990" y="24304"/>
                  </a:cubicBezTo>
                  <a:lnTo>
                    <a:pt x="2432990" y="277546"/>
                  </a:lnTo>
                  <a:cubicBezTo>
                    <a:pt x="2432990" y="290968"/>
                    <a:pt x="2422109" y="301850"/>
                    <a:pt x="2408686" y="301850"/>
                  </a:cubicBezTo>
                  <a:lnTo>
                    <a:pt x="24304" y="301850"/>
                  </a:lnTo>
                  <a:cubicBezTo>
                    <a:pt x="10881" y="301850"/>
                    <a:pt x="0" y="290968"/>
                    <a:pt x="0" y="277546"/>
                  </a:cubicBezTo>
                  <a:lnTo>
                    <a:pt x="0" y="24304"/>
                  </a:lnTo>
                  <a:cubicBezTo>
                    <a:pt x="0" y="10881"/>
                    <a:pt x="10881" y="0"/>
                    <a:pt x="24304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432990" cy="34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258708" y="7393910"/>
            <a:ext cx="11104649" cy="1146086"/>
            <a:chOff x="0" y="0"/>
            <a:chExt cx="2924681" cy="3018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24681" cy="301850"/>
            </a:xfrm>
            <a:custGeom>
              <a:avLst/>
              <a:gdLst/>
              <a:ahLst/>
              <a:cxnLst/>
              <a:rect r="r" b="b" t="t" l="l"/>
              <a:pathLst>
                <a:path h="301850" w="2924681">
                  <a:moveTo>
                    <a:pt x="20218" y="0"/>
                  </a:moveTo>
                  <a:lnTo>
                    <a:pt x="2904463" y="0"/>
                  </a:lnTo>
                  <a:cubicBezTo>
                    <a:pt x="2909825" y="0"/>
                    <a:pt x="2914968" y="2130"/>
                    <a:pt x="2918759" y="5922"/>
                  </a:cubicBezTo>
                  <a:cubicBezTo>
                    <a:pt x="2922551" y="9713"/>
                    <a:pt x="2924681" y="14856"/>
                    <a:pt x="2924681" y="20218"/>
                  </a:cubicBezTo>
                  <a:lnTo>
                    <a:pt x="2924681" y="281632"/>
                  </a:lnTo>
                  <a:cubicBezTo>
                    <a:pt x="2924681" y="286994"/>
                    <a:pt x="2922551" y="292136"/>
                    <a:pt x="2918759" y="295928"/>
                  </a:cubicBezTo>
                  <a:cubicBezTo>
                    <a:pt x="2914968" y="299720"/>
                    <a:pt x="2909825" y="301850"/>
                    <a:pt x="2904463" y="301850"/>
                  </a:cubicBezTo>
                  <a:lnTo>
                    <a:pt x="20218" y="301850"/>
                  </a:lnTo>
                  <a:cubicBezTo>
                    <a:pt x="14856" y="301850"/>
                    <a:pt x="9713" y="299720"/>
                    <a:pt x="5922" y="295928"/>
                  </a:cubicBezTo>
                  <a:cubicBezTo>
                    <a:pt x="2130" y="292136"/>
                    <a:pt x="0" y="286994"/>
                    <a:pt x="0" y="281632"/>
                  </a:cubicBezTo>
                  <a:lnTo>
                    <a:pt x="0" y="20218"/>
                  </a:lnTo>
                  <a:cubicBezTo>
                    <a:pt x="0" y="14856"/>
                    <a:pt x="2130" y="9713"/>
                    <a:pt x="5922" y="5922"/>
                  </a:cubicBezTo>
                  <a:cubicBezTo>
                    <a:pt x="9713" y="2130"/>
                    <a:pt x="14856" y="0"/>
                    <a:pt x="20218" y="0"/>
                  </a:cubicBezTo>
                  <a:close/>
                </a:path>
              </a:pathLst>
            </a:custGeom>
            <a:solidFill>
              <a:srgbClr val="1570A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924681" cy="34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77507" y="4358539"/>
            <a:ext cx="778585" cy="833117"/>
          </a:xfrm>
          <a:custGeom>
            <a:avLst/>
            <a:gdLst/>
            <a:ahLst/>
            <a:cxnLst/>
            <a:rect r="r" b="b" t="t" l="l"/>
            <a:pathLst>
              <a:path h="833117" w="778585">
                <a:moveTo>
                  <a:pt x="0" y="0"/>
                </a:moveTo>
                <a:lnTo>
                  <a:pt x="778586" y="0"/>
                </a:lnTo>
                <a:lnTo>
                  <a:pt x="778586" y="833117"/>
                </a:lnTo>
                <a:lnTo>
                  <a:pt x="0" y="833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7507" y="5956634"/>
            <a:ext cx="778585" cy="833117"/>
          </a:xfrm>
          <a:custGeom>
            <a:avLst/>
            <a:gdLst/>
            <a:ahLst/>
            <a:cxnLst/>
            <a:rect r="r" b="b" t="t" l="l"/>
            <a:pathLst>
              <a:path h="833117" w="778585">
                <a:moveTo>
                  <a:pt x="0" y="0"/>
                </a:moveTo>
                <a:lnTo>
                  <a:pt x="778586" y="0"/>
                </a:lnTo>
                <a:lnTo>
                  <a:pt x="778586" y="833116"/>
                </a:lnTo>
                <a:lnTo>
                  <a:pt x="0" y="833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7507" y="7554728"/>
            <a:ext cx="778585" cy="833117"/>
          </a:xfrm>
          <a:custGeom>
            <a:avLst/>
            <a:gdLst/>
            <a:ahLst/>
            <a:cxnLst/>
            <a:rect r="r" b="b" t="t" l="l"/>
            <a:pathLst>
              <a:path h="833117" w="778585">
                <a:moveTo>
                  <a:pt x="0" y="0"/>
                </a:moveTo>
                <a:lnTo>
                  <a:pt x="778586" y="0"/>
                </a:lnTo>
                <a:lnTo>
                  <a:pt x="778586" y="833117"/>
                </a:lnTo>
                <a:lnTo>
                  <a:pt x="0" y="833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026916" y="2943989"/>
            <a:ext cx="7181960" cy="7691524"/>
          </a:xfrm>
          <a:custGeom>
            <a:avLst/>
            <a:gdLst/>
            <a:ahLst/>
            <a:cxnLst/>
            <a:rect r="r" b="b" t="t" l="l"/>
            <a:pathLst>
              <a:path h="7691524" w="7181960">
                <a:moveTo>
                  <a:pt x="0" y="0"/>
                </a:moveTo>
                <a:lnTo>
                  <a:pt x="7181960" y="0"/>
                </a:lnTo>
                <a:lnTo>
                  <a:pt x="7181960" y="7691523"/>
                </a:lnTo>
                <a:lnTo>
                  <a:pt x="0" y="7691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77507" y="2656780"/>
            <a:ext cx="9430544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6"/>
              </a:lnSpc>
            </a:pPr>
            <a:r>
              <a:rPr lang="en-US" sz="77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7309" y="4482997"/>
            <a:ext cx="5898942" cy="4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7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Real-life harm is already visible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37309" y="6081092"/>
            <a:ext cx="7078658" cy="4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7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must use AI responsibly and ethically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37309" y="7674833"/>
            <a:ext cx="9208632" cy="4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3"/>
              </a:lnSpc>
              <a:spcBef>
                <a:spcPct val="0"/>
              </a:spcBef>
            </a:pPr>
            <a:r>
              <a:rPr lang="en-US" sz="27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Deepfake is a powerful but dangerous AI technology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59300" y="9496206"/>
            <a:ext cx="738423" cy="51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3999">
                <a:solidFill>
                  <a:srgbClr val="EEE7E1"/>
                </a:solidFill>
                <a:latin typeface="Gliker"/>
                <a:ea typeface="Gliker"/>
                <a:cs typeface="Gliker"/>
                <a:sym typeface="Gliker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DAGk-mX0BHE</dc:identifier>
  <dcterms:modified xsi:type="dcterms:W3CDTF">2011-08-01T06:04:30Z</dcterms:modified>
  <cp:revision>1</cp:revision>
  <dc:title>What is deepfake?</dc:title>
</cp:coreProperties>
</file>